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301" r:id="rId3"/>
    <p:sldId id="303" r:id="rId4"/>
    <p:sldId id="304" r:id="rId5"/>
    <p:sldId id="259" r:id="rId6"/>
    <p:sldId id="310" r:id="rId7"/>
    <p:sldId id="258" r:id="rId8"/>
    <p:sldId id="261" r:id="rId9"/>
    <p:sldId id="263" r:id="rId10"/>
    <p:sldId id="264" r:id="rId11"/>
    <p:sldId id="281" r:id="rId12"/>
    <p:sldId id="278" r:id="rId13"/>
    <p:sldId id="279" r:id="rId14"/>
    <p:sldId id="311" r:id="rId15"/>
    <p:sldId id="266" r:id="rId16"/>
    <p:sldId id="289" r:id="rId17"/>
    <p:sldId id="290" r:id="rId18"/>
    <p:sldId id="294" r:id="rId19"/>
    <p:sldId id="284" r:id="rId20"/>
    <p:sldId id="295" r:id="rId21"/>
    <p:sldId id="285" r:id="rId22"/>
    <p:sldId id="282" r:id="rId23"/>
    <p:sldId id="270" r:id="rId24"/>
    <p:sldId id="275" r:id="rId25"/>
    <p:sldId id="308" r:id="rId26"/>
    <p:sldId id="312" r:id="rId27"/>
    <p:sldId id="327" r:id="rId28"/>
    <p:sldId id="313" r:id="rId29"/>
    <p:sldId id="328" r:id="rId30"/>
    <p:sldId id="314" r:id="rId31"/>
    <p:sldId id="315" r:id="rId32"/>
    <p:sldId id="318" r:id="rId33"/>
    <p:sldId id="320" r:id="rId34"/>
    <p:sldId id="324" r:id="rId35"/>
    <p:sldId id="329" r:id="rId36"/>
    <p:sldId id="330" r:id="rId37"/>
    <p:sldId id="331" r:id="rId38"/>
    <p:sldId id="332" r:id="rId39"/>
    <p:sldId id="333" r:id="rId40"/>
    <p:sldId id="334" r:id="rId41"/>
    <p:sldId id="321" r:id="rId42"/>
    <p:sldId id="322" r:id="rId43"/>
    <p:sldId id="325" r:id="rId44"/>
    <p:sldId id="335" r:id="rId45"/>
    <p:sldId id="336" r:id="rId46"/>
    <p:sldId id="337" r:id="rId47"/>
    <p:sldId id="338" r:id="rId48"/>
    <p:sldId id="33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D5A241-DF24-475B-87F4-6BFD8515A32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869A3F-ADE5-4C45-B792-6C6215D18C63}">
      <dgm:prSet phldrT="[Text]" custT="1"/>
      <dgm:spPr/>
      <dgm:t>
        <a:bodyPr/>
        <a:lstStyle/>
        <a:p>
          <a:r>
            <a:rPr lang="en-US" sz="1600" dirty="0" smtClean="0"/>
            <a:t>5. MEMONITOR STATUS GANGGUAN</a:t>
          </a:r>
          <a:endParaRPr lang="en-US" sz="1600" dirty="0"/>
        </a:p>
      </dgm:t>
    </dgm:pt>
    <dgm:pt modelId="{74BEEACC-9347-4403-AD6C-146F54332798}" type="parTrans" cxnId="{7A99F058-98FC-4273-BFA8-F10C6FF8C807}">
      <dgm:prSet/>
      <dgm:spPr/>
      <dgm:t>
        <a:bodyPr/>
        <a:lstStyle/>
        <a:p>
          <a:endParaRPr lang="en-US"/>
        </a:p>
      </dgm:t>
    </dgm:pt>
    <dgm:pt modelId="{7853A78B-3F4F-47B4-99D0-621611A5BD6B}" type="sibTrans" cxnId="{7A99F058-98FC-4273-BFA8-F10C6FF8C807}">
      <dgm:prSet/>
      <dgm:spPr/>
      <dgm:t>
        <a:bodyPr/>
        <a:lstStyle/>
        <a:p>
          <a:endParaRPr lang="en-US"/>
        </a:p>
      </dgm:t>
    </dgm:pt>
    <dgm:pt modelId="{D900D463-6906-430A-B257-ACCB917BD70F}">
      <dgm:prSet phldrT="[Text]" custT="1"/>
      <dgm:spPr/>
      <dgm:t>
        <a:bodyPr/>
        <a:lstStyle/>
        <a:p>
          <a:r>
            <a:rPr lang="en-US" sz="1600" dirty="0" smtClean="0"/>
            <a:t>6. MEMONITOR COORDINATE LOCATION BEKAS GANGGUAN YANG DIPERBAIKI</a:t>
          </a:r>
          <a:endParaRPr lang="en-US" sz="1600" dirty="0"/>
        </a:p>
      </dgm:t>
    </dgm:pt>
    <dgm:pt modelId="{FB01C232-37AC-4276-83D8-74BE0934D54D}" type="parTrans" cxnId="{1EA1D8CA-2D56-49EB-A648-AD0C02F5AF99}">
      <dgm:prSet/>
      <dgm:spPr/>
      <dgm:t>
        <a:bodyPr/>
        <a:lstStyle/>
        <a:p>
          <a:endParaRPr lang="en-US"/>
        </a:p>
      </dgm:t>
    </dgm:pt>
    <dgm:pt modelId="{167ED9EF-6122-4AF5-B1FE-0BDFD0E25303}" type="sibTrans" cxnId="{1EA1D8CA-2D56-49EB-A648-AD0C02F5AF99}">
      <dgm:prSet/>
      <dgm:spPr/>
      <dgm:t>
        <a:bodyPr/>
        <a:lstStyle/>
        <a:p>
          <a:endParaRPr lang="en-US"/>
        </a:p>
      </dgm:t>
    </dgm:pt>
    <dgm:pt modelId="{94D55ADD-D0E0-4403-BDB9-6E2A67E98DDD}">
      <dgm:prSet phldrT="[Text]" custT="1"/>
      <dgm:spPr/>
      <dgm:t>
        <a:bodyPr/>
        <a:lstStyle/>
        <a:p>
          <a:r>
            <a:rPr lang="en-US" sz="1600" dirty="0" smtClean="0"/>
            <a:t>7. DLL</a:t>
          </a:r>
          <a:endParaRPr lang="en-US" sz="1600" dirty="0"/>
        </a:p>
      </dgm:t>
    </dgm:pt>
    <dgm:pt modelId="{3D188483-1B62-422B-AEF9-1D90F73E0BE0}" type="parTrans" cxnId="{7C78EA28-7FA0-463F-96F5-87BF2D8ABC6D}">
      <dgm:prSet/>
      <dgm:spPr/>
      <dgm:t>
        <a:bodyPr/>
        <a:lstStyle/>
        <a:p>
          <a:endParaRPr lang="en-US"/>
        </a:p>
      </dgm:t>
    </dgm:pt>
    <dgm:pt modelId="{5A52FB81-5B52-4A93-B28D-D91EAD951859}" type="sibTrans" cxnId="{7C78EA28-7FA0-463F-96F5-87BF2D8ABC6D}">
      <dgm:prSet/>
      <dgm:spPr/>
      <dgm:t>
        <a:bodyPr/>
        <a:lstStyle/>
        <a:p>
          <a:endParaRPr lang="en-US"/>
        </a:p>
      </dgm:t>
    </dgm:pt>
    <dgm:pt modelId="{D0D95ACE-D852-41C0-AEAD-1B8865F590FA}" type="pres">
      <dgm:prSet presAssocID="{29D5A241-DF24-475B-87F4-6BFD8515A32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082002-E70B-485D-A78B-477A367A3491}" type="pres">
      <dgm:prSet presAssocID="{9D869A3F-ADE5-4C45-B792-6C6215D18C63}" presName="parentLin" presStyleCnt="0"/>
      <dgm:spPr/>
    </dgm:pt>
    <dgm:pt modelId="{33617CD3-F60C-4F83-9DCF-C16E72D03165}" type="pres">
      <dgm:prSet presAssocID="{9D869A3F-ADE5-4C45-B792-6C6215D18C63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DCBB984-9AB5-4934-93A4-2FF2AF9A6623}" type="pres">
      <dgm:prSet presAssocID="{9D869A3F-ADE5-4C45-B792-6C6215D18C63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AEF67-6EE3-4967-8939-64657977E08F}" type="pres">
      <dgm:prSet presAssocID="{9D869A3F-ADE5-4C45-B792-6C6215D18C63}" presName="negativeSpace" presStyleCnt="0"/>
      <dgm:spPr/>
    </dgm:pt>
    <dgm:pt modelId="{FDF9DD40-4F99-4824-BFAA-9763C8547AE6}" type="pres">
      <dgm:prSet presAssocID="{9D869A3F-ADE5-4C45-B792-6C6215D18C63}" presName="childText" presStyleLbl="conFgAcc1" presStyleIdx="0" presStyleCnt="3">
        <dgm:presLayoutVars>
          <dgm:bulletEnabled val="1"/>
        </dgm:presLayoutVars>
      </dgm:prSet>
      <dgm:spPr/>
    </dgm:pt>
    <dgm:pt modelId="{BF87F566-D653-4DCB-83E5-E564FEDFAD43}" type="pres">
      <dgm:prSet presAssocID="{7853A78B-3F4F-47B4-99D0-621611A5BD6B}" presName="spaceBetweenRectangles" presStyleCnt="0"/>
      <dgm:spPr/>
    </dgm:pt>
    <dgm:pt modelId="{AA422AA5-E874-4329-9A71-DA3C5D422EF4}" type="pres">
      <dgm:prSet presAssocID="{D900D463-6906-430A-B257-ACCB917BD70F}" presName="parentLin" presStyleCnt="0"/>
      <dgm:spPr/>
    </dgm:pt>
    <dgm:pt modelId="{F589BF4E-C2BF-451F-8BAA-6827E8C1ACD6}" type="pres">
      <dgm:prSet presAssocID="{D900D463-6906-430A-B257-ACCB917BD70F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ACAF741-DF3B-4CFD-964A-E13F6C44FCC0}" type="pres">
      <dgm:prSet presAssocID="{D900D463-6906-430A-B257-ACCB917BD70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C2563-F73F-4FFB-BDFB-81CB26E63BA0}" type="pres">
      <dgm:prSet presAssocID="{D900D463-6906-430A-B257-ACCB917BD70F}" presName="negativeSpace" presStyleCnt="0"/>
      <dgm:spPr/>
    </dgm:pt>
    <dgm:pt modelId="{7D11A405-224C-41D8-ACA9-CB9B10349D5B}" type="pres">
      <dgm:prSet presAssocID="{D900D463-6906-430A-B257-ACCB917BD70F}" presName="childText" presStyleLbl="conFgAcc1" presStyleIdx="1" presStyleCnt="3">
        <dgm:presLayoutVars>
          <dgm:bulletEnabled val="1"/>
        </dgm:presLayoutVars>
      </dgm:prSet>
      <dgm:spPr/>
    </dgm:pt>
    <dgm:pt modelId="{F33D6E7B-7781-44E4-8E65-9E07F320FB74}" type="pres">
      <dgm:prSet presAssocID="{167ED9EF-6122-4AF5-B1FE-0BDFD0E25303}" presName="spaceBetweenRectangles" presStyleCnt="0"/>
      <dgm:spPr/>
    </dgm:pt>
    <dgm:pt modelId="{D629CC51-C2B1-43ED-BF6A-78F11B7DB091}" type="pres">
      <dgm:prSet presAssocID="{94D55ADD-D0E0-4403-BDB9-6E2A67E98DDD}" presName="parentLin" presStyleCnt="0"/>
      <dgm:spPr/>
    </dgm:pt>
    <dgm:pt modelId="{729628E4-7FD1-4E1F-B2CE-6ECAF37580C4}" type="pres">
      <dgm:prSet presAssocID="{94D55ADD-D0E0-4403-BDB9-6E2A67E98DDD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21C96680-252A-406A-AA59-F4C269313FC5}" type="pres">
      <dgm:prSet presAssocID="{94D55ADD-D0E0-4403-BDB9-6E2A67E98DD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B03F-F5D1-46E0-A710-8BFBCF25CD15}" type="pres">
      <dgm:prSet presAssocID="{94D55ADD-D0E0-4403-BDB9-6E2A67E98DDD}" presName="negativeSpace" presStyleCnt="0"/>
      <dgm:spPr/>
    </dgm:pt>
    <dgm:pt modelId="{47A31C62-E5E3-4901-9E0A-E62215D167D1}" type="pres">
      <dgm:prSet presAssocID="{94D55ADD-D0E0-4403-BDB9-6E2A67E98DD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C78EA28-7FA0-463F-96F5-87BF2D8ABC6D}" srcId="{29D5A241-DF24-475B-87F4-6BFD8515A32B}" destId="{94D55ADD-D0E0-4403-BDB9-6E2A67E98DDD}" srcOrd="2" destOrd="0" parTransId="{3D188483-1B62-422B-AEF9-1D90F73E0BE0}" sibTransId="{5A52FB81-5B52-4A93-B28D-D91EAD951859}"/>
    <dgm:cxn modelId="{E8F8B010-644B-4DE6-BA38-3B6E10B73787}" type="presOf" srcId="{D900D463-6906-430A-B257-ACCB917BD70F}" destId="{5ACAF741-DF3B-4CFD-964A-E13F6C44FCC0}" srcOrd="1" destOrd="0" presId="urn:microsoft.com/office/officeart/2005/8/layout/list1"/>
    <dgm:cxn modelId="{1EA1D8CA-2D56-49EB-A648-AD0C02F5AF99}" srcId="{29D5A241-DF24-475B-87F4-6BFD8515A32B}" destId="{D900D463-6906-430A-B257-ACCB917BD70F}" srcOrd="1" destOrd="0" parTransId="{FB01C232-37AC-4276-83D8-74BE0934D54D}" sibTransId="{167ED9EF-6122-4AF5-B1FE-0BDFD0E25303}"/>
    <dgm:cxn modelId="{E3A7001B-2C6C-4912-9859-B4227D4BC909}" type="presOf" srcId="{9D869A3F-ADE5-4C45-B792-6C6215D18C63}" destId="{0DCBB984-9AB5-4934-93A4-2FF2AF9A6623}" srcOrd="1" destOrd="0" presId="urn:microsoft.com/office/officeart/2005/8/layout/list1"/>
    <dgm:cxn modelId="{4D502809-D47B-4971-ADD3-18785E4A97F0}" type="presOf" srcId="{D900D463-6906-430A-B257-ACCB917BD70F}" destId="{F589BF4E-C2BF-451F-8BAA-6827E8C1ACD6}" srcOrd="0" destOrd="0" presId="urn:microsoft.com/office/officeart/2005/8/layout/list1"/>
    <dgm:cxn modelId="{E705523A-7F27-4FAF-B33D-008FCB34D80E}" type="presOf" srcId="{94D55ADD-D0E0-4403-BDB9-6E2A67E98DDD}" destId="{21C96680-252A-406A-AA59-F4C269313FC5}" srcOrd="1" destOrd="0" presId="urn:microsoft.com/office/officeart/2005/8/layout/list1"/>
    <dgm:cxn modelId="{993ECE04-89E6-4988-B63C-AADB394C06EF}" type="presOf" srcId="{29D5A241-DF24-475B-87F4-6BFD8515A32B}" destId="{D0D95ACE-D852-41C0-AEAD-1B8865F590FA}" srcOrd="0" destOrd="0" presId="urn:microsoft.com/office/officeart/2005/8/layout/list1"/>
    <dgm:cxn modelId="{561BD01B-8448-407B-B0E5-BBAF687EAA8C}" type="presOf" srcId="{94D55ADD-D0E0-4403-BDB9-6E2A67E98DDD}" destId="{729628E4-7FD1-4E1F-B2CE-6ECAF37580C4}" srcOrd="0" destOrd="0" presId="urn:microsoft.com/office/officeart/2005/8/layout/list1"/>
    <dgm:cxn modelId="{7A99F058-98FC-4273-BFA8-F10C6FF8C807}" srcId="{29D5A241-DF24-475B-87F4-6BFD8515A32B}" destId="{9D869A3F-ADE5-4C45-B792-6C6215D18C63}" srcOrd="0" destOrd="0" parTransId="{74BEEACC-9347-4403-AD6C-146F54332798}" sibTransId="{7853A78B-3F4F-47B4-99D0-621611A5BD6B}"/>
    <dgm:cxn modelId="{02515496-5F64-4651-B1F7-454BFCE1BA6E}" type="presOf" srcId="{9D869A3F-ADE5-4C45-B792-6C6215D18C63}" destId="{33617CD3-F60C-4F83-9DCF-C16E72D03165}" srcOrd="0" destOrd="0" presId="urn:microsoft.com/office/officeart/2005/8/layout/list1"/>
    <dgm:cxn modelId="{37350311-2D6A-4BFC-91BB-CDB79CBE343C}" type="presParOf" srcId="{D0D95ACE-D852-41C0-AEAD-1B8865F590FA}" destId="{43082002-E70B-485D-A78B-477A367A3491}" srcOrd="0" destOrd="0" presId="urn:microsoft.com/office/officeart/2005/8/layout/list1"/>
    <dgm:cxn modelId="{9C1803B0-6E82-42EA-9CD5-9C54FCEE7BE0}" type="presParOf" srcId="{43082002-E70B-485D-A78B-477A367A3491}" destId="{33617CD3-F60C-4F83-9DCF-C16E72D03165}" srcOrd="0" destOrd="0" presId="urn:microsoft.com/office/officeart/2005/8/layout/list1"/>
    <dgm:cxn modelId="{28FF8B17-6E7F-47F8-A04F-B4B2E483616B}" type="presParOf" srcId="{43082002-E70B-485D-A78B-477A367A3491}" destId="{0DCBB984-9AB5-4934-93A4-2FF2AF9A6623}" srcOrd="1" destOrd="0" presId="urn:microsoft.com/office/officeart/2005/8/layout/list1"/>
    <dgm:cxn modelId="{66F8C023-5009-441A-8C35-B174CEC10965}" type="presParOf" srcId="{D0D95ACE-D852-41C0-AEAD-1B8865F590FA}" destId="{479AEF67-6EE3-4967-8939-64657977E08F}" srcOrd="1" destOrd="0" presId="urn:microsoft.com/office/officeart/2005/8/layout/list1"/>
    <dgm:cxn modelId="{21182377-0B77-4BD1-8132-BFF113F9C918}" type="presParOf" srcId="{D0D95ACE-D852-41C0-AEAD-1B8865F590FA}" destId="{FDF9DD40-4F99-4824-BFAA-9763C8547AE6}" srcOrd="2" destOrd="0" presId="urn:microsoft.com/office/officeart/2005/8/layout/list1"/>
    <dgm:cxn modelId="{D755FF1C-9E3D-43EC-BC28-51A5303E5063}" type="presParOf" srcId="{D0D95ACE-D852-41C0-AEAD-1B8865F590FA}" destId="{BF87F566-D653-4DCB-83E5-E564FEDFAD43}" srcOrd="3" destOrd="0" presId="urn:microsoft.com/office/officeart/2005/8/layout/list1"/>
    <dgm:cxn modelId="{9463781A-AED3-4FEE-AD5D-FD5EB4265829}" type="presParOf" srcId="{D0D95ACE-D852-41C0-AEAD-1B8865F590FA}" destId="{AA422AA5-E874-4329-9A71-DA3C5D422EF4}" srcOrd="4" destOrd="0" presId="urn:microsoft.com/office/officeart/2005/8/layout/list1"/>
    <dgm:cxn modelId="{E079CECB-9390-4604-9928-14614706E667}" type="presParOf" srcId="{AA422AA5-E874-4329-9A71-DA3C5D422EF4}" destId="{F589BF4E-C2BF-451F-8BAA-6827E8C1ACD6}" srcOrd="0" destOrd="0" presId="urn:microsoft.com/office/officeart/2005/8/layout/list1"/>
    <dgm:cxn modelId="{4629A98E-46ED-43FA-8512-BA7288173AFC}" type="presParOf" srcId="{AA422AA5-E874-4329-9A71-DA3C5D422EF4}" destId="{5ACAF741-DF3B-4CFD-964A-E13F6C44FCC0}" srcOrd="1" destOrd="0" presId="urn:microsoft.com/office/officeart/2005/8/layout/list1"/>
    <dgm:cxn modelId="{5E0EC382-C87C-40AC-8329-E7359BC27D62}" type="presParOf" srcId="{D0D95ACE-D852-41C0-AEAD-1B8865F590FA}" destId="{257C2563-F73F-4FFB-BDFB-81CB26E63BA0}" srcOrd="5" destOrd="0" presId="urn:microsoft.com/office/officeart/2005/8/layout/list1"/>
    <dgm:cxn modelId="{9E3EC11A-6DCE-4321-AE03-669AB3F9551A}" type="presParOf" srcId="{D0D95ACE-D852-41C0-AEAD-1B8865F590FA}" destId="{7D11A405-224C-41D8-ACA9-CB9B10349D5B}" srcOrd="6" destOrd="0" presId="urn:microsoft.com/office/officeart/2005/8/layout/list1"/>
    <dgm:cxn modelId="{7F145B73-270F-41A5-954B-C1C7E605CE43}" type="presParOf" srcId="{D0D95ACE-D852-41C0-AEAD-1B8865F590FA}" destId="{F33D6E7B-7781-44E4-8E65-9E07F320FB74}" srcOrd="7" destOrd="0" presId="urn:microsoft.com/office/officeart/2005/8/layout/list1"/>
    <dgm:cxn modelId="{2116BE62-78B5-49C4-ABB3-6C47AD035682}" type="presParOf" srcId="{D0D95ACE-D852-41C0-AEAD-1B8865F590FA}" destId="{D629CC51-C2B1-43ED-BF6A-78F11B7DB091}" srcOrd="8" destOrd="0" presId="urn:microsoft.com/office/officeart/2005/8/layout/list1"/>
    <dgm:cxn modelId="{0910C444-2F6B-4381-9FEF-CBDD9A4144FD}" type="presParOf" srcId="{D629CC51-C2B1-43ED-BF6A-78F11B7DB091}" destId="{729628E4-7FD1-4E1F-B2CE-6ECAF37580C4}" srcOrd="0" destOrd="0" presId="urn:microsoft.com/office/officeart/2005/8/layout/list1"/>
    <dgm:cxn modelId="{DE4F7F53-B4F5-4C0C-B255-A905F92F0EE9}" type="presParOf" srcId="{D629CC51-C2B1-43ED-BF6A-78F11B7DB091}" destId="{21C96680-252A-406A-AA59-F4C269313FC5}" srcOrd="1" destOrd="0" presId="urn:microsoft.com/office/officeart/2005/8/layout/list1"/>
    <dgm:cxn modelId="{651BC50C-4F8E-4021-953D-DF173E2B9DF0}" type="presParOf" srcId="{D0D95ACE-D852-41C0-AEAD-1B8865F590FA}" destId="{16BAB03F-F5D1-46E0-A710-8BFBCF25CD15}" srcOrd="9" destOrd="0" presId="urn:microsoft.com/office/officeart/2005/8/layout/list1"/>
    <dgm:cxn modelId="{0103427C-7ED7-4C3F-A7B9-BC2E78125DCE}" type="presParOf" srcId="{D0D95ACE-D852-41C0-AEAD-1B8865F590FA}" destId="{47A31C62-E5E3-4901-9E0A-E62215D167D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D5A241-DF24-475B-87F4-6BFD8515A32B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869A3F-ADE5-4C45-B792-6C6215D18C63}">
      <dgm:prSet phldrT="[Text]" custT="1"/>
      <dgm:spPr/>
      <dgm:t>
        <a:bodyPr/>
        <a:lstStyle/>
        <a:p>
          <a:r>
            <a:rPr lang="en-US" sz="1600" dirty="0" smtClean="0"/>
            <a:t>1. MENAMPILKAN ROUTE ALPRO OPTIC BACK BONE</a:t>
          </a:r>
          <a:endParaRPr lang="en-US" sz="1600" dirty="0"/>
        </a:p>
      </dgm:t>
    </dgm:pt>
    <dgm:pt modelId="{74BEEACC-9347-4403-AD6C-146F54332798}" type="parTrans" cxnId="{7A99F058-98FC-4273-BFA8-F10C6FF8C807}">
      <dgm:prSet/>
      <dgm:spPr/>
      <dgm:t>
        <a:bodyPr/>
        <a:lstStyle/>
        <a:p>
          <a:endParaRPr lang="en-US"/>
        </a:p>
      </dgm:t>
    </dgm:pt>
    <dgm:pt modelId="{7853A78B-3F4F-47B4-99D0-621611A5BD6B}" type="sibTrans" cxnId="{7A99F058-98FC-4273-BFA8-F10C6FF8C807}">
      <dgm:prSet/>
      <dgm:spPr/>
      <dgm:t>
        <a:bodyPr/>
        <a:lstStyle/>
        <a:p>
          <a:endParaRPr lang="en-US"/>
        </a:p>
      </dgm:t>
    </dgm:pt>
    <dgm:pt modelId="{D900D463-6906-430A-B257-ACCB917BD70F}">
      <dgm:prSet phldrT="[Text]" custT="1"/>
      <dgm:spPr/>
      <dgm:t>
        <a:bodyPr/>
        <a:lstStyle/>
        <a:p>
          <a:r>
            <a:rPr lang="en-US" sz="1600" dirty="0" smtClean="0"/>
            <a:t>2. MENAMPILKAN PREDIKSI COORDINATE LOCATION GANGGUAN</a:t>
          </a:r>
          <a:endParaRPr lang="en-US" sz="1600" dirty="0"/>
        </a:p>
      </dgm:t>
    </dgm:pt>
    <dgm:pt modelId="{FB01C232-37AC-4276-83D8-74BE0934D54D}" type="parTrans" cxnId="{1EA1D8CA-2D56-49EB-A648-AD0C02F5AF99}">
      <dgm:prSet/>
      <dgm:spPr/>
      <dgm:t>
        <a:bodyPr/>
        <a:lstStyle/>
        <a:p>
          <a:endParaRPr lang="en-US"/>
        </a:p>
      </dgm:t>
    </dgm:pt>
    <dgm:pt modelId="{167ED9EF-6122-4AF5-B1FE-0BDFD0E25303}" type="sibTrans" cxnId="{1EA1D8CA-2D56-49EB-A648-AD0C02F5AF99}">
      <dgm:prSet/>
      <dgm:spPr/>
      <dgm:t>
        <a:bodyPr/>
        <a:lstStyle/>
        <a:p>
          <a:endParaRPr lang="en-US"/>
        </a:p>
      </dgm:t>
    </dgm:pt>
    <dgm:pt modelId="{94D55ADD-D0E0-4403-BDB9-6E2A67E98DDD}">
      <dgm:prSet phldrT="[Text]" custT="1"/>
      <dgm:spPr/>
      <dgm:t>
        <a:bodyPr/>
        <a:lstStyle/>
        <a:p>
          <a:r>
            <a:rPr lang="en-US" sz="1600" dirty="0" smtClean="0"/>
            <a:t>4. MENAMPILKAN REAL COORDINATE LOCATION GANGGUAN </a:t>
          </a:r>
          <a:r>
            <a:rPr lang="en-US" sz="1200" dirty="0" smtClean="0"/>
            <a:t>(AFFTER TAGGING)</a:t>
          </a:r>
          <a:endParaRPr lang="en-US" sz="1200" dirty="0"/>
        </a:p>
      </dgm:t>
    </dgm:pt>
    <dgm:pt modelId="{3D188483-1B62-422B-AEF9-1D90F73E0BE0}" type="parTrans" cxnId="{7C78EA28-7FA0-463F-96F5-87BF2D8ABC6D}">
      <dgm:prSet/>
      <dgm:spPr/>
      <dgm:t>
        <a:bodyPr/>
        <a:lstStyle/>
        <a:p>
          <a:endParaRPr lang="en-US"/>
        </a:p>
      </dgm:t>
    </dgm:pt>
    <dgm:pt modelId="{5A52FB81-5B52-4A93-B28D-D91EAD951859}" type="sibTrans" cxnId="{7C78EA28-7FA0-463F-96F5-87BF2D8ABC6D}">
      <dgm:prSet/>
      <dgm:spPr/>
      <dgm:t>
        <a:bodyPr/>
        <a:lstStyle/>
        <a:p>
          <a:endParaRPr lang="en-US"/>
        </a:p>
      </dgm:t>
    </dgm:pt>
    <dgm:pt modelId="{1D1B3BAF-ED70-43CA-88DF-4788B8FBA235}">
      <dgm:prSet phldrT="[Text]" custT="1"/>
      <dgm:spPr/>
      <dgm:t>
        <a:bodyPr/>
        <a:lstStyle/>
        <a:p>
          <a:r>
            <a:rPr lang="en-US" sz="1600" dirty="0" smtClean="0"/>
            <a:t>3. MENAMPILKAN ROUTE &amp; COORDINATE LOCATION TEKNISI SECARA LIVE</a:t>
          </a:r>
          <a:endParaRPr lang="en-US" sz="1600" dirty="0"/>
        </a:p>
      </dgm:t>
    </dgm:pt>
    <dgm:pt modelId="{7B9DA696-F2B2-46CC-9900-17A6F7310C70}" type="parTrans" cxnId="{5D648F54-CDAD-4599-90C4-8131B4FAF3EE}">
      <dgm:prSet/>
      <dgm:spPr/>
      <dgm:t>
        <a:bodyPr/>
        <a:lstStyle/>
        <a:p>
          <a:endParaRPr lang="en-US"/>
        </a:p>
      </dgm:t>
    </dgm:pt>
    <dgm:pt modelId="{619A0A38-CAA2-47B1-B8FA-1C1D3A91D83C}" type="sibTrans" cxnId="{5D648F54-CDAD-4599-90C4-8131B4FAF3EE}">
      <dgm:prSet/>
      <dgm:spPr/>
      <dgm:t>
        <a:bodyPr/>
        <a:lstStyle/>
        <a:p>
          <a:endParaRPr lang="en-US"/>
        </a:p>
      </dgm:t>
    </dgm:pt>
    <dgm:pt modelId="{D0D95ACE-D852-41C0-AEAD-1B8865F590FA}" type="pres">
      <dgm:prSet presAssocID="{29D5A241-DF24-475B-87F4-6BFD8515A32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3082002-E70B-485D-A78B-477A367A3491}" type="pres">
      <dgm:prSet presAssocID="{9D869A3F-ADE5-4C45-B792-6C6215D18C63}" presName="parentLin" presStyleCnt="0"/>
      <dgm:spPr/>
    </dgm:pt>
    <dgm:pt modelId="{33617CD3-F60C-4F83-9DCF-C16E72D03165}" type="pres">
      <dgm:prSet presAssocID="{9D869A3F-ADE5-4C45-B792-6C6215D18C63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0DCBB984-9AB5-4934-93A4-2FF2AF9A6623}" type="pres">
      <dgm:prSet presAssocID="{9D869A3F-ADE5-4C45-B792-6C6215D18C63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9AEF67-6EE3-4967-8939-64657977E08F}" type="pres">
      <dgm:prSet presAssocID="{9D869A3F-ADE5-4C45-B792-6C6215D18C63}" presName="negativeSpace" presStyleCnt="0"/>
      <dgm:spPr/>
    </dgm:pt>
    <dgm:pt modelId="{FDF9DD40-4F99-4824-BFAA-9763C8547AE6}" type="pres">
      <dgm:prSet presAssocID="{9D869A3F-ADE5-4C45-B792-6C6215D18C63}" presName="childText" presStyleLbl="conFgAcc1" presStyleIdx="0" presStyleCnt="4">
        <dgm:presLayoutVars>
          <dgm:bulletEnabled val="1"/>
        </dgm:presLayoutVars>
      </dgm:prSet>
      <dgm:spPr/>
    </dgm:pt>
    <dgm:pt modelId="{BF87F566-D653-4DCB-83E5-E564FEDFAD43}" type="pres">
      <dgm:prSet presAssocID="{7853A78B-3F4F-47B4-99D0-621611A5BD6B}" presName="spaceBetweenRectangles" presStyleCnt="0"/>
      <dgm:spPr/>
    </dgm:pt>
    <dgm:pt modelId="{AA422AA5-E874-4329-9A71-DA3C5D422EF4}" type="pres">
      <dgm:prSet presAssocID="{D900D463-6906-430A-B257-ACCB917BD70F}" presName="parentLin" presStyleCnt="0"/>
      <dgm:spPr/>
    </dgm:pt>
    <dgm:pt modelId="{F589BF4E-C2BF-451F-8BAA-6827E8C1ACD6}" type="pres">
      <dgm:prSet presAssocID="{D900D463-6906-430A-B257-ACCB917BD70F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5ACAF741-DF3B-4CFD-964A-E13F6C44FCC0}" type="pres">
      <dgm:prSet presAssocID="{D900D463-6906-430A-B257-ACCB917BD70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C2563-F73F-4FFB-BDFB-81CB26E63BA0}" type="pres">
      <dgm:prSet presAssocID="{D900D463-6906-430A-B257-ACCB917BD70F}" presName="negativeSpace" presStyleCnt="0"/>
      <dgm:spPr/>
    </dgm:pt>
    <dgm:pt modelId="{7D11A405-224C-41D8-ACA9-CB9B10349D5B}" type="pres">
      <dgm:prSet presAssocID="{D900D463-6906-430A-B257-ACCB917BD70F}" presName="childText" presStyleLbl="con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33D6E7B-7781-44E4-8E65-9E07F320FB74}" type="pres">
      <dgm:prSet presAssocID="{167ED9EF-6122-4AF5-B1FE-0BDFD0E25303}" presName="spaceBetweenRectangles" presStyleCnt="0"/>
      <dgm:spPr/>
    </dgm:pt>
    <dgm:pt modelId="{2286EE90-C026-4E51-9A0C-C54D130B4551}" type="pres">
      <dgm:prSet presAssocID="{1D1B3BAF-ED70-43CA-88DF-4788B8FBA235}" presName="parentLin" presStyleCnt="0"/>
      <dgm:spPr/>
    </dgm:pt>
    <dgm:pt modelId="{76071E71-090F-43CF-B4B4-4AC9FB333144}" type="pres">
      <dgm:prSet presAssocID="{1D1B3BAF-ED70-43CA-88DF-4788B8FBA235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E933C023-6E56-4C4B-8048-582E641DB767}" type="pres">
      <dgm:prSet presAssocID="{1D1B3BAF-ED70-43CA-88DF-4788B8FBA235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570D2A-0A8B-46C9-ADAE-FE2F2520AFDB}" type="pres">
      <dgm:prSet presAssocID="{1D1B3BAF-ED70-43CA-88DF-4788B8FBA235}" presName="negativeSpace" presStyleCnt="0"/>
      <dgm:spPr/>
    </dgm:pt>
    <dgm:pt modelId="{DF5C8655-A559-4FBA-908A-D285BC16A8F9}" type="pres">
      <dgm:prSet presAssocID="{1D1B3BAF-ED70-43CA-88DF-4788B8FBA235}" presName="childText" presStyleLbl="conFgAcc1" presStyleIdx="2" presStyleCnt="4">
        <dgm:presLayoutVars>
          <dgm:bulletEnabled val="1"/>
        </dgm:presLayoutVars>
      </dgm:prSet>
      <dgm:spPr/>
    </dgm:pt>
    <dgm:pt modelId="{C6DA0865-6614-4053-945D-52652705955D}" type="pres">
      <dgm:prSet presAssocID="{619A0A38-CAA2-47B1-B8FA-1C1D3A91D83C}" presName="spaceBetweenRectangles" presStyleCnt="0"/>
      <dgm:spPr/>
    </dgm:pt>
    <dgm:pt modelId="{D629CC51-C2B1-43ED-BF6A-78F11B7DB091}" type="pres">
      <dgm:prSet presAssocID="{94D55ADD-D0E0-4403-BDB9-6E2A67E98DDD}" presName="parentLin" presStyleCnt="0"/>
      <dgm:spPr/>
    </dgm:pt>
    <dgm:pt modelId="{729628E4-7FD1-4E1F-B2CE-6ECAF37580C4}" type="pres">
      <dgm:prSet presAssocID="{94D55ADD-D0E0-4403-BDB9-6E2A67E98DDD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21C96680-252A-406A-AA59-F4C269313FC5}" type="pres">
      <dgm:prSet presAssocID="{94D55ADD-D0E0-4403-BDB9-6E2A67E98DDD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BAB03F-F5D1-46E0-A710-8BFBCF25CD15}" type="pres">
      <dgm:prSet presAssocID="{94D55ADD-D0E0-4403-BDB9-6E2A67E98DDD}" presName="negativeSpace" presStyleCnt="0"/>
      <dgm:spPr/>
    </dgm:pt>
    <dgm:pt modelId="{47A31C62-E5E3-4901-9E0A-E62215D167D1}" type="pres">
      <dgm:prSet presAssocID="{94D55ADD-D0E0-4403-BDB9-6E2A67E98DDD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EA1D8CA-2D56-49EB-A648-AD0C02F5AF99}" srcId="{29D5A241-DF24-475B-87F4-6BFD8515A32B}" destId="{D900D463-6906-430A-B257-ACCB917BD70F}" srcOrd="1" destOrd="0" parTransId="{FB01C232-37AC-4276-83D8-74BE0934D54D}" sibTransId="{167ED9EF-6122-4AF5-B1FE-0BDFD0E25303}"/>
    <dgm:cxn modelId="{7C78EA28-7FA0-463F-96F5-87BF2D8ABC6D}" srcId="{29D5A241-DF24-475B-87F4-6BFD8515A32B}" destId="{94D55ADD-D0E0-4403-BDB9-6E2A67E98DDD}" srcOrd="3" destOrd="0" parTransId="{3D188483-1B62-422B-AEF9-1D90F73E0BE0}" sibTransId="{5A52FB81-5B52-4A93-B28D-D91EAD951859}"/>
    <dgm:cxn modelId="{F73C19CC-5C37-46DF-A448-4BD8FC0749CA}" type="presOf" srcId="{1D1B3BAF-ED70-43CA-88DF-4788B8FBA235}" destId="{76071E71-090F-43CF-B4B4-4AC9FB333144}" srcOrd="0" destOrd="0" presId="urn:microsoft.com/office/officeart/2005/8/layout/list1"/>
    <dgm:cxn modelId="{EB456A69-140D-480D-AEEA-71EC019AB6C2}" type="presOf" srcId="{94D55ADD-D0E0-4403-BDB9-6E2A67E98DDD}" destId="{21C96680-252A-406A-AA59-F4C269313FC5}" srcOrd="1" destOrd="0" presId="urn:microsoft.com/office/officeart/2005/8/layout/list1"/>
    <dgm:cxn modelId="{AB99E00A-C05C-48D3-808A-08C9424E0C20}" type="presOf" srcId="{D900D463-6906-430A-B257-ACCB917BD70F}" destId="{F589BF4E-C2BF-451F-8BAA-6827E8C1ACD6}" srcOrd="0" destOrd="0" presId="urn:microsoft.com/office/officeart/2005/8/layout/list1"/>
    <dgm:cxn modelId="{5D648F54-CDAD-4599-90C4-8131B4FAF3EE}" srcId="{29D5A241-DF24-475B-87F4-6BFD8515A32B}" destId="{1D1B3BAF-ED70-43CA-88DF-4788B8FBA235}" srcOrd="2" destOrd="0" parTransId="{7B9DA696-F2B2-46CC-9900-17A6F7310C70}" sibTransId="{619A0A38-CAA2-47B1-B8FA-1C1D3A91D83C}"/>
    <dgm:cxn modelId="{7A99F058-98FC-4273-BFA8-F10C6FF8C807}" srcId="{29D5A241-DF24-475B-87F4-6BFD8515A32B}" destId="{9D869A3F-ADE5-4C45-B792-6C6215D18C63}" srcOrd="0" destOrd="0" parTransId="{74BEEACC-9347-4403-AD6C-146F54332798}" sibTransId="{7853A78B-3F4F-47B4-99D0-621611A5BD6B}"/>
    <dgm:cxn modelId="{5D5D413A-2BCC-4E42-BB77-620F6DBC9203}" type="presOf" srcId="{9D869A3F-ADE5-4C45-B792-6C6215D18C63}" destId="{33617CD3-F60C-4F83-9DCF-C16E72D03165}" srcOrd="0" destOrd="0" presId="urn:microsoft.com/office/officeart/2005/8/layout/list1"/>
    <dgm:cxn modelId="{A313A048-A0EA-42EF-AF57-A47827F32B10}" type="presOf" srcId="{9D869A3F-ADE5-4C45-B792-6C6215D18C63}" destId="{0DCBB984-9AB5-4934-93A4-2FF2AF9A6623}" srcOrd="1" destOrd="0" presId="urn:microsoft.com/office/officeart/2005/8/layout/list1"/>
    <dgm:cxn modelId="{1ADCDB60-7DE7-4639-A396-238DE7AAE80D}" type="presOf" srcId="{D900D463-6906-430A-B257-ACCB917BD70F}" destId="{5ACAF741-DF3B-4CFD-964A-E13F6C44FCC0}" srcOrd="1" destOrd="0" presId="urn:microsoft.com/office/officeart/2005/8/layout/list1"/>
    <dgm:cxn modelId="{07E52491-4777-4DC5-ADD6-5A9EDB03F5F2}" type="presOf" srcId="{1D1B3BAF-ED70-43CA-88DF-4788B8FBA235}" destId="{E933C023-6E56-4C4B-8048-582E641DB767}" srcOrd="1" destOrd="0" presId="urn:microsoft.com/office/officeart/2005/8/layout/list1"/>
    <dgm:cxn modelId="{49C7D8A8-9ECE-4563-B004-A2945C9E93CB}" type="presOf" srcId="{29D5A241-DF24-475B-87F4-6BFD8515A32B}" destId="{D0D95ACE-D852-41C0-AEAD-1B8865F590FA}" srcOrd="0" destOrd="0" presId="urn:microsoft.com/office/officeart/2005/8/layout/list1"/>
    <dgm:cxn modelId="{A8FBCD68-240B-429B-8D05-3053FEF93980}" type="presOf" srcId="{94D55ADD-D0E0-4403-BDB9-6E2A67E98DDD}" destId="{729628E4-7FD1-4E1F-B2CE-6ECAF37580C4}" srcOrd="0" destOrd="0" presId="urn:microsoft.com/office/officeart/2005/8/layout/list1"/>
    <dgm:cxn modelId="{D232998C-7D1E-43DA-96B0-76C91F13BABF}" type="presParOf" srcId="{D0D95ACE-D852-41C0-AEAD-1B8865F590FA}" destId="{43082002-E70B-485D-A78B-477A367A3491}" srcOrd="0" destOrd="0" presId="urn:microsoft.com/office/officeart/2005/8/layout/list1"/>
    <dgm:cxn modelId="{BF4D31F8-148A-44E9-B2C7-53850074BEE4}" type="presParOf" srcId="{43082002-E70B-485D-A78B-477A367A3491}" destId="{33617CD3-F60C-4F83-9DCF-C16E72D03165}" srcOrd="0" destOrd="0" presId="urn:microsoft.com/office/officeart/2005/8/layout/list1"/>
    <dgm:cxn modelId="{8B97B100-F0F5-49ED-A577-D6B1C5055F07}" type="presParOf" srcId="{43082002-E70B-485D-A78B-477A367A3491}" destId="{0DCBB984-9AB5-4934-93A4-2FF2AF9A6623}" srcOrd="1" destOrd="0" presId="urn:microsoft.com/office/officeart/2005/8/layout/list1"/>
    <dgm:cxn modelId="{CA0E56B2-3E99-4A7D-9D7D-2CCC97FF173E}" type="presParOf" srcId="{D0D95ACE-D852-41C0-AEAD-1B8865F590FA}" destId="{479AEF67-6EE3-4967-8939-64657977E08F}" srcOrd="1" destOrd="0" presId="urn:microsoft.com/office/officeart/2005/8/layout/list1"/>
    <dgm:cxn modelId="{4759E8E2-9B84-4259-8DE4-3939BB9392A6}" type="presParOf" srcId="{D0D95ACE-D852-41C0-AEAD-1B8865F590FA}" destId="{FDF9DD40-4F99-4824-BFAA-9763C8547AE6}" srcOrd="2" destOrd="0" presId="urn:microsoft.com/office/officeart/2005/8/layout/list1"/>
    <dgm:cxn modelId="{3ACE40E3-B58F-4F9A-B78E-DBE3D89EC76C}" type="presParOf" srcId="{D0D95ACE-D852-41C0-AEAD-1B8865F590FA}" destId="{BF87F566-D653-4DCB-83E5-E564FEDFAD43}" srcOrd="3" destOrd="0" presId="urn:microsoft.com/office/officeart/2005/8/layout/list1"/>
    <dgm:cxn modelId="{DFA06A33-E1E1-47F8-A24D-0D552754B73D}" type="presParOf" srcId="{D0D95ACE-D852-41C0-AEAD-1B8865F590FA}" destId="{AA422AA5-E874-4329-9A71-DA3C5D422EF4}" srcOrd="4" destOrd="0" presId="urn:microsoft.com/office/officeart/2005/8/layout/list1"/>
    <dgm:cxn modelId="{452CD85E-903B-4A89-98EA-F5087413488C}" type="presParOf" srcId="{AA422AA5-E874-4329-9A71-DA3C5D422EF4}" destId="{F589BF4E-C2BF-451F-8BAA-6827E8C1ACD6}" srcOrd="0" destOrd="0" presId="urn:microsoft.com/office/officeart/2005/8/layout/list1"/>
    <dgm:cxn modelId="{84B5A348-E584-4EA2-95AE-6CB467B1F9AF}" type="presParOf" srcId="{AA422AA5-E874-4329-9A71-DA3C5D422EF4}" destId="{5ACAF741-DF3B-4CFD-964A-E13F6C44FCC0}" srcOrd="1" destOrd="0" presId="urn:microsoft.com/office/officeart/2005/8/layout/list1"/>
    <dgm:cxn modelId="{5BFD59E9-FBC7-4519-9E99-2A3994DF96DC}" type="presParOf" srcId="{D0D95ACE-D852-41C0-AEAD-1B8865F590FA}" destId="{257C2563-F73F-4FFB-BDFB-81CB26E63BA0}" srcOrd="5" destOrd="0" presId="urn:microsoft.com/office/officeart/2005/8/layout/list1"/>
    <dgm:cxn modelId="{CB49625B-900F-4B60-9B1E-F85B822FCCAD}" type="presParOf" srcId="{D0D95ACE-D852-41C0-AEAD-1B8865F590FA}" destId="{7D11A405-224C-41D8-ACA9-CB9B10349D5B}" srcOrd="6" destOrd="0" presId="urn:microsoft.com/office/officeart/2005/8/layout/list1"/>
    <dgm:cxn modelId="{9572C10E-2E8A-4BD4-82B8-A0D5C51A4456}" type="presParOf" srcId="{D0D95ACE-D852-41C0-AEAD-1B8865F590FA}" destId="{F33D6E7B-7781-44E4-8E65-9E07F320FB74}" srcOrd="7" destOrd="0" presId="urn:microsoft.com/office/officeart/2005/8/layout/list1"/>
    <dgm:cxn modelId="{648338B0-963C-4DB7-8691-C9638191B5EF}" type="presParOf" srcId="{D0D95ACE-D852-41C0-AEAD-1B8865F590FA}" destId="{2286EE90-C026-4E51-9A0C-C54D130B4551}" srcOrd="8" destOrd="0" presId="urn:microsoft.com/office/officeart/2005/8/layout/list1"/>
    <dgm:cxn modelId="{2A120737-C9C1-4FC3-B0A0-5308936402A5}" type="presParOf" srcId="{2286EE90-C026-4E51-9A0C-C54D130B4551}" destId="{76071E71-090F-43CF-B4B4-4AC9FB333144}" srcOrd="0" destOrd="0" presId="urn:microsoft.com/office/officeart/2005/8/layout/list1"/>
    <dgm:cxn modelId="{0257FDD5-6301-46A8-98F9-EE100C4C8DDE}" type="presParOf" srcId="{2286EE90-C026-4E51-9A0C-C54D130B4551}" destId="{E933C023-6E56-4C4B-8048-582E641DB767}" srcOrd="1" destOrd="0" presId="urn:microsoft.com/office/officeart/2005/8/layout/list1"/>
    <dgm:cxn modelId="{1EC15796-D17A-4CEB-AB18-E86A822B6036}" type="presParOf" srcId="{D0D95ACE-D852-41C0-AEAD-1B8865F590FA}" destId="{73570D2A-0A8B-46C9-ADAE-FE2F2520AFDB}" srcOrd="9" destOrd="0" presId="urn:microsoft.com/office/officeart/2005/8/layout/list1"/>
    <dgm:cxn modelId="{247E749B-F539-4C9F-BF66-ECB95C67C2A4}" type="presParOf" srcId="{D0D95ACE-D852-41C0-AEAD-1B8865F590FA}" destId="{DF5C8655-A559-4FBA-908A-D285BC16A8F9}" srcOrd="10" destOrd="0" presId="urn:microsoft.com/office/officeart/2005/8/layout/list1"/>
    <dgm:cxn modelId="{B5D6B2F8-CEE3-41BA-97DE-7ED2B3BECB9E}" type="presParOf" srcId="{D0D95ACE-D852-41C0-AEAD-1B8865F590FA}" destId="{C6DA0865-6614-4053-945D-52652705955D}" srcOrd="11" destOrd="0" presId="urn:microsoft.com/office/officeart/2005/8/layout/list1"/>
    <dgm:cxn modelId="{E4A940C3-5892-4593-93A0-864E7BF46C84}" type="presParOf" srcId="{D0D95ACE-D852-41C0-AEAD-1B8865F590FA}" destId="{D629CC51-C2B1-43ED-BF6A-78F11B7DB091}" srcOrd="12" destOrd="0" presId="urn:microsoft.com/office/officeart/2005/8/layout/list1"/>
    <dgm:cxn modelId="{EFCDA2CC-638E-4B03-BB20-3117CE3F4EFB}" type="presParOf" srcId="{D629CC51-C2B1-43ED-BF6A-78F11B7DB091}" destId="{729628E4-7FD1-4E1F-B2CE-6ECAF37580C4}" srcOrd="0" destOrd="0" presId="urn:microsoft.com/office/officeart/2005/8/layout/list1"/>
    <dgm:cxn modelId="{7A0B7BDD-7A49-4852-B8CB-0C8B2DE48631}" type="presParOf" srcId="{D629CC51-C2B1-43ED-BF6A-78F11B7DB091}" destId="{21C96680-252A-406A-AA59-F4C269313FC5}" srcOrd="1" destOrd="0" presId="urn:microsoft.com/office/officeart/2005/8/layout/list1"/>
    <dgm:cxn modelId="{22B9EE32-203B-4CCD-B5FB-A2CC8F026587}" type="presParOf" srcId="{D0D95ACE-D852-41C0-AEAD-1B8865F590FA}" destId="{16BAB03F-F5D1-46E0-A710-8BFBCF25CD15}" srcOrd="13" destOrd="0" presId="urn:microsoft.com/office/officeart/2005/8/layout/list1"/>
    <dgm:cxn modelId="{719EB518-2511-44DC-8E05-9C9D43B9C9EB}" type="presParOf" srcId="{D0D95ACE-D852-41C0-AEAD-1B8865F590FA}" destId="{47A31C62-E5E3-4901-9E0A-E62215D167D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9DD40-4F99-4824-BFAA-9763C8547AE6}">
      <dsp:nvSpPr>
        <dsp:cNvPr id="0" name=""/>
        <dsp:cNvSpPr/>
      </dsp:nvSpPr>
      <dsp:spPr>
        <a:xfrm>
          <a:off x="0" y="266995"/>
          <a:ext cx="1005839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BB984-9AB5-4934-93A4-2FF2AF9A6623}">
      <dsp:nvSpPr>
        <dsp:cNvPr id="0" name=""/>
        <dsp:cNvSpPr/>
      </dsp:nvSpPr>
      <dsp:spPr>
        <a:xfrm>
          <a:off x="502920" y="60355"/>
          <a:ext cx="7040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5. MEMONITOR STATUS GANGGUAN</a:t>
          </a:r>
          <a:endParaRPr lang="en-US" sz="1600" kern="1200" dirty="0"/>
        </a:p>
      </dsp:txBody>
      <dsp:txXfrm>
        <a:off x="523095" y="80530"/>
        <a:ext cx="7000530" cy="372930"/>
      </dsp:txXfrm>
    </dsp:sp>
    <dsp:sp modelId="{7D11A405-224C-41D8-ACA9-CB9B10349D5B}">
      <dsp:nvSpPr>
        <dsp:cNvPr id="0" name=""/>
        <dsp:cNvSpPr/>
      </dsp:nvSpPr>
      <dsp:spPr>
        <a:xfrm>
          <a:off x="0" y="902035"/>
          <a:ext cx="1005839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AF741-DF3B-4CFD-964A-E13F6C44FCC0}">
      <dsp:nvSpPr>
        <dsp:cNvPr id="0" name=""/>
        <dsp:cNvSpPr/>
      </dsp:nvSpPr>
      <dsp:spPr>
        <a:xfrm>
          <a:off x="502920" y="695395"/>
          <a:ext cx="7040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6. MEMONITOR COORDINATE LOCATION BEKAS GANGGUAN YANG DIPERBAIKI</a:t>
          </a:r>
          <a:endParaRPr lang="en-US" sz="1600" kern="1200" dirty="0"/>
        </a:p>
      </dsp:txBody>
      <dsp:txXfrm>
        <a:off x="523095" y="715570"/>
        <a:ext cx="7000530" cy="372930"/>
      </dsp:txXfrm>
    </dsp:sp>
    <dsp:sp modelId="{47A31C62-E5E3-4901-9E0A-E62215D167D1}">
      <dsp:nvSpPr>
        <dsp:cNvPr id="0" name=""/>
        <dsp:cNvSpPr/>
      </dsp:nvSpPr>
      <dsp:spPr>
        <a:xfrm>
          <a:off x="0" y="1537075"/>
          <a:ext cx="10058399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96680-252A-406A-AA59-F4C269313FC5}">
      <dsp:nvSpPr>
        <dsp:cNvPr id="0" name=""/>
        <dsp:cNvSpPr/>
      </dsp:nvSpPr>
      <dsp:spPr>
        <a:xfrm>
          <a:off x="502920" y="1330435"/>
          <a:ext cx="7040880" cy="413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9" tIns="0" rIns="266129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7. DLL</a:t>
          </a:r>
          <a:endParaRPr lang="en-US" sz="1600" kern="1200" dirty="0"/>
        </a:p>
      </dsp:txBody>
      <dsp:txXfrm>
        <a:off x="523095" y="1350610"/>
        <a:ext cx="7000530" cy="372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9DD40-4F99-4824-BFAA-9763C8547AE6}">
      <dsp:nvSpPr>
        <dsp:cNvPr id="0" name=""/>
        <dsp:cNvSpPr/>
      </dsp:nvSpPr>
      <dsp:spPr>
        <a:xfrm>
          <a:off x="0" y="215025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CBB984-9AB5-4934-93A4-2FF2AF9A6623}">
      <dsp:nvSpPr>
        <dsp:cNvPr id="0" name=""/>
        <dsp:cNvSpPr/>
      </dsp:nvSpPr>
      <dsp:spPr>
        <a:xfrm>
          <a:off x="502919" y="37905"/>
          <a:ext cx="7040879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8" tIns="0" rIns="26612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1. MENAMPILKAN ROUTE ALPRO OPTIC BACK BONE</a:t>
          </a:r>
          <a:endParaRPr lang="en-US" sz="1600" kern="1200" dirty="0"/>
        </a:p>
      </dsp:txBody>
      <dsp:txXfrm>
        <a:off x="520212" y="55198"/>
        <a:ext cx="7006293" cy="319654"/>
      </dsp:txXfrm>
    </dsp:sp>
    <dsp:sp modelId="{7D11A405-224C-41D8-ACA9-CB9B10349D5B}">
      <dsp:nvSpPr>
        <dsp:cNvPr id="0" name=""/>
        <dsp:cNvSpPr/>
      </dsp:nvSpPr>
      <dsp:spPr>
        <a:xfrm>
          <a:off x="0" y="759345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CAF741-DF3B-4CFD-964A-E13F6C44FCC0}">
      <dsp:nvSpPr>
        <dsp:cNvPr id="0" name=""/>
        <dsp:cNvSpPr/>
      </dsp:nvSpPr>
      <dsp:spPr>
        <a:xfrm>
          <a:off x="502919" y="582225"/>
          <a:ext cx="7040879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8" tIns="0" rIns="26612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2. MENAMPILKAN PREDIKSI COORDINATE LOCATION GANGGUAN</a:t>
          </a:r>
          <a:endParaRPr lang="en-US" sz="1600" kern="1200" dirty="0"/>
        </a:p>
      </dsp:txBody>
      <dsp:txXfrm>
        <a:off x="520212" y="599518"/>
        <a:ext cx="7006293" cy="319654"/>
      </dsp:txXfrm>
    </dsp:sp>
    <dsp:sp modelId="{DF5C8655-A559-4FBA-908A-D285BC16A8F9}">
      <dsp:nvSpPr>
        <dsp:cNvPr id="0" name=""/>
        <dsp:cNvSpPr/>
      </dsp:nvSpPr>
      <dsp:spPr>
        <a:xfrm>
          <a:off x="0" y="1303665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3C023-6E56-4C4B-8048-582E641DB767}">
      <dsp:nvSpPr>
        <dsp:cNvPr id="0" name=""/>
        <dsp:cNvSpPr/>
      </dsp:nvSpPr>
      <dsp:spPr>
        <a:xfrm>
          <a:off x="502919" y="1126545"/>
          <a:ext cx="7040879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8" tIns="0" rIns="26612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3. MENAMPILKAN ROUTE &amp; COORDINATE LOCATION TEKNISI SECARA LIVE</a:t>
          </a:r>
          <a:endParaRPr lang="en-US" sz="1600" kern="1200" dirty="0"/>
        </a:p>
      </dsp:txBody>
      <dsp:txXfrm>
        <a:off x="520212" y="1143838"/>
        <a:ext cx="7006293" cy="319654"/>
      </dsp:txXfrm>
    </dsp:sp>
    <dsp:sp modelId="{47A31C62-E5E3-4901-9E0A-E62215D167D1}">
      <dsp:nvSpPr>
        <dsp:cNvPr id="0" name=""/>
        <dsp:cNvSpPr/>
      </dsp:nvSpPr>
      <dsp:spPr>
        <a:xfrm>
          <a:off x="0" y="1847985"/>
          <a:ext cx="10058399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C96680-252A-406A-AA59-F4C269313FC5}">
      <dsp:nvSpPr>
        <dsp:cNvPr id="0" name=""/>
        <dsp:cNvSpPr/>
      </dsp:nvSpPr>
      <dsp:spPr>
        <a:xfrm>
          <a:off x="502919" y="1670865"/>
          <a:ext cx="7040879" cy="354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128" tIns="0" rIns="266128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4. MENAMPILKAN REAL COORDINATE LOCATION GANGGUAN </a:t>
          </a:r>
          <a:r>
            <a:rPr lang="en-US" sz="1200" kern="1200" dirty="0" smtClean="0"/>
            <a:t>(AFFTER TAGGING)</a:t>
          </a:r>
          <a:endParaRPr lang="en-US" sz="1200" kern="1200" dirty="0"/>
        </a:p>
      </dsp:txBody>
      <dsp:txXfrm>
        <a:off x="520212" y="1688158"/>
        <a:ext cx="7006293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272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46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2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428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6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69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40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2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9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0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6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95689-7B4A-47AD-B019-F3808BC11608}" type="datetimeFigureOut">
              <a:rPr lang="en-US" smtClean="0"/>
              <a:t>2022-04-25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48746-E175-48B1-9869-71286AFC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62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04"/>
            <a:ext cx="12192000" cy="144655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TOOLS: LIVE TRACKING</a:t>
            </a:r>
          </a:p>
          <a:p>
            <a:pPr algn="ctr"/>
            <a:r>
              <a:rPr lang="en-US" sz="4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(SYSTEM PENANGANAN GANGGUAN BACKBONE)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278659" y="1874004"/>
            <a:ext cx="5634681" cy="193187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2060"/>
                </a:solidFill>
              </a:rPr>
              <a:t>Tools: Live Tracking Recovery</a:t>
            </a:r>
          </a:p>
          <a:p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tools </a:t>
            </a:r>
            <a:r>
              <a:rPr lang="en-US" dirty="0" err="1"/>
              <a:t>aplikasi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Mobil Apps &amp; Web, </a:t>
            </a:r>
          </a:p>
          <a:p>
            <a:r>
              <a:rPr lang="en-US" dirty="0"/>
              <a:t>yang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mengawal</a:t>
            </a:r>
            <a:r>
              <a:rPr lang="en-US" dirty="0"/>
              <a:t> Recovery </a:t>
            </a:r>
            <a:r>
              <a:rPr lang="en-US" dirty="0" err="1"/>
              <a:t>gangguan</a:t>
            </a:r>
            <a:r>
              <a:rPr lang="en-US" dirty="0"/>
              <a:t> backbone optic </a:t>
            </a:r>
            <a:r>
              <a:rPr lang="en-US" dirty="0" err="1"/>
              <a:t>secara</a:t>
            </a:r>
            <a:r>
              <a:rPr lang="en-US" dirty="0"/>
              <a:t> LIVE </a:t>
            </a:r>
            <a:r>
              <a:rPr lang="en-US" dirty="0" smtClean="0"/>
              <a:t>TRACKING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/>
              <a:t>terintegrasi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terjadinya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 smtClean="0"/>
              <a:t>Penyelesaian</a:t>
            </a:r>
            <a:r>
              <a:rPr lang="en-US" dirty="0" smtClean="0"/>
              <a:t> </a:t>
            </a:r>
            <a:r>
              <a:rPr lang="en-US" dirty="0" err="1"/>
              <a:t>gangguan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78659" y="4069386"/>
            <a:ext cx="5634681" cy="193187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rgbClr val="002060"/>
                </a:solidFill>
              </a:rPr>
              <a:t>Descriptions:</a:t>
            </a:r>
            <a:endParaRPr lang="en-US" b="1" dirty="0">
              <a:solidFill>
                <a:srgbClr val="002060"/>
              </a:solidFill>
            </a:endParaRPr>
          </a:p>
          <a:p>
            <a:r>
              <a:rPr lang="en-US" dirty="0" err="1"/>
              <a:t>Melalui</a:t>
            </a:r>
            <a:r>
              <a:rPr lang="en-US" dirty="0"/>
              <a:t> Tools </a:t>
            </a:r>
            <a:r>
              <a:rPr lang="en-US" dirty="0" err="1"/>
              <a:t>ini</a:t>
            </a:r>
            <a:r>
              <a:rPr lang="en-US" dirty="0"/>
              <a:t> (Live Tracking Recovery)</a:t>
            </a:r>
          </a:p>
          <a:p>
            <a:r>
              <a:rPr lang="en-US" dirty="0" err="1"/>
              <a:t>Seluruh</a:t>
            </a:r>
            <a:r>
              <a:rPr lang="en-US" dirty="0"/>
              <a:t> </a:t>
            </a:r>
            <a:r>
              <a:rPr lang="en-US" dirty="0" err="1"/>
              <a:t>kegiatan</a:t>
            </a:r>
            <a:r>
              <a:rPr lang="en-US" dirty="0"/>
              <a:t> &amp; </a:t>
            </a:r>
            <a:r>
              <a:rPr lang="en-US" dirty="0" err="1"/>
              <a:t>keberadaan</a:t>
            </a:r>
            <a:r>
              <a:rPr lang="en-US" dirty="0"/>
              <a:t> </a:t>
            </a:r>
            <a:r>
              <a:rPr lang="en-US" dirty="0" err="1"/>
              <a:t>teknisi</a:t>
            </a:r>
            <a:r>
              <a:rPr lang="en-US" dirty="0"/>
              <a:t> </a:t>
            </a:r>
            <a:r>
              <a:rPr lang="en-US" dirty="0" err="1"/>
              <a:t>termonitor</a:t>
            </a:r>
            <a:r>
              <a:rPr lang="en-US" dirty="0"/>
              <a:t> 100%</a:t>
            </a:r>
          </a:p>
          <a:p>
            <a:r>
              <a:rPr lang="en-US" dirty="0" err="1" smtClean="0"/>
              <a:t>Jadi</a:t>
            </a:r>
            <a:r>
              <a:rPr lang="en-US" dirty="0" smtClean="0"/>
              <a:t> </a:t>
            </a:r>
            <a:r>
              <a:rPr lang="en-US" dirty="0" err="1" smtClean="0"/>
              <a:t>tidak</a:t>
            </a:r>
            <a:r>
              <a:rPr lang="en-US" dirty="0" smtClean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laporan</a:t>
            </a:r>
            <a:r>
              <a:rPr lang="en-US" dirty="0"/>
              <a:t> </a:t>
            </a:r>
            <a:r>
              <a:rPr lang="en-US" dirty="0" smtClean="0"/>
              <a:t>ABS (</a:t>
            </a:r>
            <a:r>
              <a:rPr lang="en-US" dirty="0" err="1" smtClean="0"/>
              <a:t>asal</a:t>
            </a:r>
            <a:r>
              <a:rPr lang="en-US" dirty="0" smtClean="0"/>
              <a:t> </a:t>
            </a:r>
            <a:r>
              <a:rPr lang="en-US" dirty="0" err="1" smtClean="0"/>
              <a:t>bapak</a:t>
            </a:r>
            <a:r>
              <a:rPr lang="en-US" dirty="0" smtClean="0"/>
              <a:t> </a:t>
            </a:r>
            <a:r>
              <a:rPr lang="en-US" dirty="0" err="1" smtClean="0"/>
              <a:t>senang</a:t>
            </a:r>
            <a:r>
              <a:rPr lang="en-US" dirty="0" smtClean="0"/>
              <a:t>),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keberadaannya</a:t>
            </a:r>
            <a:r>
              <a:rPr lang="en-US" dirty="0"/>
              <a:t> </a:t>
            </a:r>
            <a:r>
              <a:rPr lang="en-US" dirty="0" err="1"/>
              <a:t>termonitor</a:t>
            </a:r>
            <a:r>
              <a:rPr lang="en-US" dirty="0"/>
              <a:t> 100</a:t>
            </a:r>
            <a:r>
              <a:rPr lang="en-US" dirty="0" smtClean="0"/>
              <a:t>%, </a:t>
            </a:r>
            <a:r>
              <a:rPr lang="en-US" dirty="0" err="1" smtClean="0"/>
              <a:t>seperti</a:t>
            </a:r>
            <a:r>
              <a:rPr lang="en-US" dirty="0" smtClean="0"/>
              <a:t> </a:t>
            </a:r>
            <a:r>
              <a:rPr lang="en-US" dirty="0" err="1" smtClean="0"/>
              <a:t>Gojek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19" y="1874004"/>
            <a:ext cx="1928928" cy="41272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947" y="1874004"/>
            <a:ext cx="1920365" cy="412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7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800189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55221"/>
            <a:ext cx="1986217" cy="44144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581317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</a:t>
            </a:r>
            <a:r>
              <a:rPr lang="en-US" sz="1200" dirty="0" err="1" smtClean="0"/>
              <a:t>prediksi</a:t>
            </a:r>
            <a:r>
              <a:rPr lang="en-US" sz="1200" dirty="0" smtClean="0"/>
              <a:t> GGN &amp; Search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084875" y="6569676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icon result for Maps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876" y="2155221"/>
            <a:ext cx="2030798" cy="44260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977" y="2148589"/>
            <a:ext cx="2097849" cy="44210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274" y="2074331"/>
            <a:ext cx="2087333" cy="44953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0418" y="2096807"/>
            <a:ext cx="2075645" cy="44728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11017" y="6569676"/>
            <a:ext cx="2091074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Start Tracking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438513" y="6569676"/>
            <a:ext cx="2091074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Yes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8661274" y="6569675"/>
            <a:ext cx="2091074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“Go to TKP”</a:t>
            </a: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CHECK </a:t>
            </a:r>
            <a:r>
              <a:rPr 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</a:rPr>
              <a:t>PREDIKSI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 GGN, START TRACKING 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&amp; TAGGING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004" y="951366"/>
            <a:ext cx="2926879" cy="6449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1702316"/>
            <a:ext cx="12192000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rgbClr val="C00000"/>
                </a:solidFill>
              </a:rPr>
              <a:t>Dengan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mengentry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jarak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gangguan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sesuai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dengan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hasil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ukur</a:t>
            </a:r>
            <a:r>
              <a:rPr lang="en-US" b="1" dirty="0" smtClean="0">
                <a:solidFill>
                  <a:srgbClr val="C00000"/>
                </a:solidFill>
              </a:rPr>
              <a:t>, 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en-US" b="1" dirty="0" err="1" smtClean="0">
                <a:solidFill>
                  <a:srgbClr val="C00000"/>
                </a:solidFill>
              </a:rPr>
              <a:t>maka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dapat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diketahui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prediksi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lokasi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gangguan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6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xplosion 1 4"/>
          <p:cNvSpPr/>
          <p:nvPr/>
        </p:nvSpPr>
        <p:spPr>
          <a:xfrm>
            <a:off x="3814119" y="1573427"/>
            <a:ext cx="4415481" cy="367407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GO TO “TKP”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CHECK </a:t>
            </a:r>
            <a:r>
              <a:rPr 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PREDIKSI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GGN, START TRACKING &amp; TAGGING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821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8" y="2084184"/>
            <a:ext cx="1994786" cy="42960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74" y="2072858"/>
            <a:ext cx="2004471" cy="4307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9867" y="2072858"/>
            <a:ext cx="1999200" cy="42960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063" y="2084184"/>
            <a:ext cx="2025194" cy="428470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2568" y="2072858"/>
            <a:ext cx="2012709" cy="4296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17" y="6380218"/>
            <a:ext cx="1986217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Stop Tracking </a:t>
            </a:r>
          </a:p>
          <a:p>
            <a:r>
              <a:rPr lang="en-US" sz="1200" dirty="0" smtClean="0"/>
              <a:t>(</a:t>
            </a:r>
            <a:r>
              <a:rPr lang="en-US" sz="1200" dirty="0" err="1" smtClean="0"/>
              <a:t>sampai</a:t>
            </a:r>
            <a:r>
              <a:rPr lang="en-US" sz="1200" dirty="0" smtClean="0"/>
              <a:t> </a:t>
            </a:r>
            <a:r>
              <a:rPr lang="en-US" sz="1200" dirty="0" err="1" smtClean="0"/>
              <a:t>lok</a:t>
            </a:r>
            <a:r>
              <a:rPr lang="en-US" sz="1200" dirty="0" smtClean="0"/>
              <a:t> </a:t>
            </a:r>
            <a:r>
              <a:rPr lang="en-US" sz="1200" dirty="0" err="1" smtClean="0"/>
              <a:t>perkiraan</a:t>
            </a:r>
            <a:r>
              <a:rPr lang="en-US" sz="1200" dirty="0" smtClean="0"/>
              <a:t> </a:t>
            </a:r>
            <a:r>
              <a:rPr lang="en-US" sz="1200" dirty="0" err="1" smtClean="0"/>
              <a:t>ggn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502144" y="6380218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Yes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642850" y="6380218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Search &amp; Icon result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2063" y="6380217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Maps (</a:t>
            </a:r>
            <a:r>
              <a:rPr lang="en-US" sz="1200" dirty="0" err="1" smtClean="0"/>
              <a:t>Prediksi</a:t>
            </a:r>
            <a:r>
              <a:rPr lang="en-US" sz="1200" dirty="0" smtClean="0"/>
              <a:t> </a:t>
            </a:r>
            <a:r>
              <a:rPr lang="en-US" sz="1200" dirty="0" err="1" smtClean="0"/>
              <a:t>lokasi</a:t>
            </a:r>
            <a:r>
              <a:rPr lang="en-US" sz="1200" dirty="0" smtClean="0"/>
              <a:t> GGN)</a:t>
            </a:r>
            <a:endParaRPr lang="en-US" sz="1200" dirty="0"/>
          </a:p>
        </p:txBody>
      </p:sp>
      <p:sp>
        <p:nvSpPr>
          <p:cNvPr id="3" name="Right Arrow 2"/>
          <p:cNvSpPr/>
          <p:nvPr/>
        </p:nvSpPr>
        <p:spPr>
          <a:xfrm>
            <a:off x="9687699" y="3980946"/>
            <a:ext cx="296562" cy="5025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own Arrow 3"/>
          <p:cNvSpPr/>
          <p:nvPr/>
        </p:nvSpPr>
        <p:spPr>
          <a:xfrm>
            <a:off x="9147512" y="4399018"/>
            <a:ext cx="486033" cy="3295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929816" y="4852098"/>
            <a:ext cx="1054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Lokasi</a:t>
            </a:r>
            <a:r>
              <a:rPr lang="en-US" sz="1400" dirty="0" smtClean="0"/>
              <a:t> </a:t>
            </a:r>
            <a:r>
              <a:rPr lang="en-US" sz="1400" dirty="0" err="1" smtClean="0"/>
              <a:t>gangguan</a:t>
            </a:r>
            <a:r>
              <a:rPr lang="en-US" sz="1400" dirty="0" smtClean="0"/>
              <a:t> </a:t>
            </a:r>
            <a:r>
              <a:rPr lang="en-US" sz="1400" dirty="0" err="1" smtClean="0"/>
              <a:t>sebenarnya</a:t>
            </a:r>
            <a:r>
              <a:rPr lang="en-US" sz="1400" dirty="0" smtClean="0"/>
              <a:t> </a:t>
            </a:r>
            <a:r>
              <a:rPr lang="en-US" sz="1400" dirty="0" err="1" smtClean="0"/>
              <a:t>ditemukan</a:t>
            </a:r>
            <a:endParaRPr 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0092568" y="6380217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Maps Zoom in (Max)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CHECK </a:t>
            </a:r>
            <a:r>
              <a:rPr 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PREDIKSI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GGN, 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START TRACKING &amp; TAGGING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004" y="951366"/>
            <a:ext cx="2926879" cy="644988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0" y="800189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UNIT-2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1702316"/>
            <a:ext cx="12192000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rgbClr val="C00000"/>
                </a:solidFill>
              </a:rPr>
              <a:t>Dengan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diketahuinya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prediksi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lokasi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gangguan</a:t>
            </a:r>
            <a:r>
              <a:rPr lang="en-US" b="1" dirty="0" smtClean="0">
                <a:solidFill>
                  <a:srgbClr val="C00000"/>
                </a:solidFill>
              </a:rPr>
              <a:t>, 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maka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lokasi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gangguan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sebenarnya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dapat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diketahui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dgn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cepat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&amp; Tagging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66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46" y="2101465"/>
            <a:ext cx="1972608" cy="4226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022" y="2104658"/>
            <a:ext cx="1982465" cy="42230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043" y="2101465"/>
            <a:ext cx="1986217" cy="42262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8497" y="6327693"/>
            <a:ext cx="1986217" cy="46166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TAP for Tagging real location &amp; click icon (red color)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664270" y="6327693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Fill the Form, Send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800043" y="6327693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See the real GGN Marker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9000471" y="2071648"/>
            <a:ext cx="2990334" cy="42960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RECOVERY GANGGUAN</a:t>
            </a:r>
          </a:p>
          <a:p>
            <a:r>
              <a:rPr lang="en-US" sz="1600" dirty="0" smtClean="0"/>
              <a:t>JIKA SUDAH SELESAI PERBAIKAN,</a:t>
            </a:r>
          </a:p>
          <a:p>
            <a:r>
              <a:rPr lang="en-US" sz="1600" dirty="0" smtClean="0"/>
              <a:t>CALL ADMIN UNTUK PROSES SELANJUTNYA (UPDATE APLIKASI)</a:t>
            </a:r>
          </a:p>
          <a:p>
            <a:endParaRPr lang="en-US" sz="1600" dirty="0"/>
          </a:p>
          <a:p>
            <a:r>
              <a:rPr lang="en-US" sz="1600" dirty="0" smtClean="0"/>
              <a:t>JIKA HASIL RECOVEY SUDAH OKE, MAKA ADMIN AKAN MELAKUKAN FLAGGING MELALUI WEB SITE YANG MENYATAKAN BAHWA GANGGUAN SUDAH DISOLUSIKAN 100%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CHECK </a:t>
            </a:r>
            <a:r>
              <a:rPr 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PREDIKSI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GGN, START TRACKING &amp; 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TAGGING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C00000"/>
              </a:solidFill>
              <a:effectLst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861531" y="2101465"/>
            <a:ext cx="1978305" cy="2685534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START TRACKING</a:t>
            </a:r>
          </a:p>
          <a:p>
            <a:r>
              <a:rPr lang="en-US" dirty="0" smtClean="0"/>
              <a:t>Agar </a:t>
            </a:r>
            <a:r>
              <a:rPr lang="en-US" dirty="0" err="1" smtClean="0"/>
              <a:t>Pemberi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</a:t>
            </a:r>
            <a:r>
              <a:rPr lang="en-US" dirty="0" err="1" smtClean="0"/>
              <a:t>mengetahi</a:t>
            </a:r>
            <a:r>
              <a:rPr lang="en-US" dirty="0" smtClean="0"/>
              <a:t> </a:t>
            </a:r>
            <a:r>
              <a:rPr lang="en-US" dirty="0" err="1" smtClean="0"/>
              <a:t>kita</a:t>
            </a:r>
            <a:r>
              <a:rPr lang="en-US" dirty="0" smtClean="0"/>
              <a:t> </a:t>
            </a:r>
            <a:r>
              <a:rPr lang="en-US" dirty="0" err="1" smtClean="0"/>
              <a:t>sedang</a:t>
            </a:r>
            <a:r>
              <a:rPr lang="en-US" dirty="0" smtClean="0"/>
              <a:t> </a:t>
            </a:r>
            <a:r>
              <a:rPr lang="en-US" dirty="0" err="1" smtClean="0"/>
              <a:t>kerja</a:t>
            </a:r>
            <a:r>
              <a:rPr lang="en-US" dirty="0" smtClean="0"/>
              <a:t> di TKP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0" y="800189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UNIT-2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1702316"/>
            <a:ext cx="12192000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rgbClr val="C00000"/>
                </a:solidFill>
              </a:rPr>
              <a:t>Dengan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diketahuinya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prediksi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lokasi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gangguan</a:t>
            </a:r>
            <a:r>
              <a:rPr lang="en-US" b="1" dirty="0" smtClean="0">
                <a:solidFill>
                  <a:srgbClr val="C00000"/>
                </a:solidFill>
              </a:rPr>
              <a:t>, 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maka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lokasi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gangguan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sebenarnya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dapat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diketahui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dgn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cepat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&amp; Tagging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9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84905"/>
            <a:ext cx="1837037" cy="3969034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0" y="951366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4608" y="1281756"/>
            <a:ext cx="1849208" cy="3972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590" y="1281756"/>
            <a:ext cx="1869263" cy="39721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887" y="1274249"/>
            <a:ext cx="1870037" cy="39796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5489" y="1253719"/>
            <a:ext cx="1869554" cy="400021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CHECK LOKASI GGN, START TRACKING &amp; TAGGING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5" y="5253938"/>
            <a:ext cx="1836443" cy="43088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TAP for Tagging real location </a:t>
            </a:r>
            <a:endParaRPr lang="en-US" sz="1100" dirty="0"/>
          </a:p>
          <a:p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1881229" y="5253937"/>
            <a:ext cx="1836443" cy="43088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click icon (red color)</a:t>
            </a:r>
          </a:p>
          <a:p>
            <a:endParaRPr lang="en-US" sz="11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0158" y="1277633"/>
            <a:ext cx="1855955" cy="39763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875887" y="5253936"/>
            <a:ext cx="1870037" cy="43088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Fill the Form and Send</a:t>
            </a:r>
          </a:p>
          <a:p>
            <a:endParaRPr lang="en-US" sz="1100" dirty="0"/>
          </a:p>
        </p:txBody>
      </p:sp>
      <p:sp>
        <p:nvSpPr>
          <p:cNvPr id="19" name="TextBox 18"/>
          <p:cNvSpPr txBox="1"/>
          <p:nvPr/>
        </p:nvSpPr>
        <p:spPr>
          <a:xfrm>
            <a:off x="5825006" y="5253935"/>
            <a:ext cx="1870037" cy="43088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Click (Start Tracking)</a:t>
            </a:r>
          </a:p>
          <a:p>
            <a:endParaRPr 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7774125" y="5253934"/>
            <a:ext cx="1849691" cy="43088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Click Yes</a:t>
            </a:r>
          </a:p>
          <a:p>
            <a:endParaRPr lang="en-US" sz="1100" dirty="0"/>
          </a:p>
        </p:txBody>
      </p:sp>
      <p:sp>
        <p:nvSpPr>
          <p:cNvPr id="21" name="TextBox 20"/>
          <p:cNvSpPr txBox="1"/>
          <p:nvPr/>
        </p:nvSpPr>
        <p:spPr>
          <a:xfrm>
            <a:off x="9773590" y="5253933"/>
            <a:ext cx="1870037" cy="43088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“Go Back”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48917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8235"/>
            <a:ext cx="11681254" cy="1092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Down Arrow 9"/>
          <p:cNvSpPr/>
          <p:nvPr/>
        </p:nvSpPr>
        <p:spPr>
          <a:xfrm>
            <a:off x="5577017" y="2952109"/>
            <a:ext cx="518983" cy="395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CHECK LOKASI GGN, START TRACKING &amp; TAGGING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7677"/>
            <a:ext cx="11681254" cy="12847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98145"/>
            <a:ext cx="11681254" cy="10206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Down Arrow 11"/>
          <p:cNvSpPr/>
          <p:nvPr/>
        </p:nvSpPr>
        <p:spPr>
          <a:xfrm>
            <a:off x="5577016" y="4828587"/>
            <a:ext cx="518983" cy="3954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4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GO TO TKP GGN &amp; RECOVERY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5" y="2331937"/>
            <a:ext cx="1986217" cy="42490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239" y="2331938"/>
            <a:ext cx="1977726" cy="4249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077" y="2331163"/>
            <a:ext cx="1986217" cy="42498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632" y="2331162"/>
            <a:ext cx="1992800" cy="42498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962" y="2331161"/>
            <a:ext cx="1984360" cy="4249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8916" y="6581001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Login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86748" y="6581001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Swipe up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4551077" y="6581000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Search </a:t>
            </a:r>
            <a:r>
              <a:rPr lang="en-US" sz="1200" dirty="0" err="1" smtClean="0"/>
              <a:t>Alpro</a:t>
            </a:r>
            <a:endParaRPr lang="en-US" sz="1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556" y="895398"/>
            <a:ext cx="2926879" cy="6296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99632" y="6580999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icon result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762105" y="6579967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Swipe up 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0" y="780890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1702316"/>
            <a:ext cx="12192000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rgbClr val="C00000"/>
                </a:solidFill>
              </a:rPr>
              <a:t>Team Recovery </a:t>
            </a:r>
            <a:r>
              <a:rPr lang="en-US" b="1" dirty="0" err="1" smtClean="0">
                <a:solidFill>
                  <a:srgbClr val="C00000"/>
                </a:solidFill>
              </a:rPr>
              <a:t>penanganan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gangguan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dapat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dgn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mudah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menuju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lokasi</a:t>
            </a:r>
            <a:r>
              <a:rPr lang="en-US" b="1" dirty="0" smtClean="0">
                <a:solidFill>
                  <a:srgbClr val="C00000"/>
                </a:solidFill>
              </a:rPr>
              <a:t> TKP </a:t>
            </a:r>
            <a:r>
              <a:rPr lang="en-US" b="1" dirty="0" err="1" smtClean="0">
                <a:solidFill>
                  <a:srgbClr val="C00000"/>
                </a:solidFill>
              </a:rPr>
              <a:t>untuk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mensolusikan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permasalahan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10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GO TO </a:t>
            </a:r>
            <a:r>
              <a:rPr lang="en-US" sz="4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C00000"/>
                </a:solidFill>
                <a:effectLst/>
              </a:rPr>
              <a:t>TKP GGN, START TRACKING </a:t>
            </a:r>
            <a:r>
              <a:rPr lang="en-US" sz="4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&amp; RECOVERY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" y="2225809"/>
            <a:ext cx="2008136" cy="43273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715" y="2225279"/>
            <a:ext cx="1986217" cy="43279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233" y="2273043"/>
            <a:ext cx="2000386" cy="42801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003" y="2273043"/>
            <a:ext cx="1975456" cy="4280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167" y="2273043"/>
            <a:ext cx="1983287" cy="4294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754" y="6564774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</a:t>
            </a:r>
            <a:r>
              <a:rPr lang="en-US" sz="1200" dirty="0" err="1" smtClean="0"/>
              <a:t>Gangguan</a:t>
            </a:r>
            <a:r>
              <a:rPr lang="en-US" sz="1200" dirty="0" smtClean="0"/>
              <a:t> &amp; Search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335716" y="6553200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</a:t>
            </a:r>
            <a:r>
              <a:rPr lang="en-US" sz="1200" dirty="0" err="1" smtClean="0"/>
              <a:t>Gangguan</a:t>
            </a:r>
            <a:r>
              <a:rPr lang="en-US" sz="1200" dirty="0" smtClean="0"/>
              <a:t> &amp; Search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394317" y="6553199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Start Tracking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449242" y="6553198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Yes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9556" y="895398"/>
            <a:ext cx="2926879" cy="6296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97082" y="6553197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Go to TKP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0" y="780890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1702316"/>
            <a:ext cx="12192000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rgbClr val="C00000"/>
                </a:solidFill>
              </a:rPr>
              <a:t>Team Recovery </a:t>
            </a:r>
            <a:r>
              <a:rPr lang="en-US" b="1" dirty="0" err="1" smtClean="0">
                <a:solidFill>
                  <a:srgbClr val="C00000"/>
                </a:solidFill>
              </a:rPr>
              <a:t>penanganan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gangguan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dapat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dgn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mudah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menuju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lokasi</a:t>
            </a:r>
            <a:r>
              <a:rPr lang="en-US" b="1" dirty="0" smtClean="0">
                <a:solidFill>
                  <a:srgbClr val="C00000"/>
                </a:solidFill>
              </a:rPr>
              <a:t> TKP </a:t>
            </a:r>
            <a:r>
              <a:rPr lang="en-US" b="1" dirty="0" err="1" smtClean="0">
                <a:solidFill>
                  <a:srgbClr val="C00000"/>
                </a:solidFill>
              </a:rPr>
              <a:t>untuk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mensolusikan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permasalahan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95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xplosion 1 4"/>
          <p:cNvSpPr/>
          <p:nvPr/>
        </p:nvSpPr>
        <p:spPr>
          <a:xfrm>
            <a:off x="3814119" y="1573427"/>
            <a:ext cx="4415481" cy="367407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RECOVERY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07886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RECOVERY GANGGUAN ON TKP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18054" y="5322044"/>
            <a:ext cx="9587634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rgbClr val="00B050"/>
                </a:solidFill>
              </a:rPr>
              <a:t>Jika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perbaikan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telah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selesai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dilaksanakan</a:t>
            </a:r>
            <a:r>
              <a:rPr lang="en-US" b="1" dirty="0" smtClean="0">
                <a:solidFill>
                  <a:srgbClr val="00B050"/>
                </a:solidFill>
              </a:rPr>
              <a:t>, </a:t>
            </a:r>
            <a:r>
              <a:rPr lang="en-US" b="1" dirty="0" err="1" smtClean="0">
                <a:solidFill>
                  <a:srgbClr val="00B050"/>
                </a:solidFill>
              </a:rPr>
              <a:t>lapor</a:t>
            </a:r>
            <a:r>
              <a:rPr lang="en-US" b="1" dirty="0" smtClean="0">
                <a:solidFill>
                  <a:srgbClr val="00B050"/>
                </a:solidFill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</a:rPr>
              <a:t>ke</a:t>
            </a:r>
            <a:r>
              <a:rPr lang="en-US" b="1" dirty="0" smtClean="0">
                <a:solidFill>
                  <a:srgbClr val="00B050"/>
                </a:solidFill>
              </a:rPr>
              <a:t> PIC, </a:t>
            </a:r>
            <a:r>
              <a:rPr lang="en-US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 agar PIC </a:t>
            </a:r>
            <a:r>
              <a:rPr lang="en-US" b="1" dirty="0" err="1" smtClean="0">
                <a:solidFill>
                  <a:srgbClr val="00B050"/>
                </a:solidFill>
                <a:sym typeface="Wingdings" panose="05000000000000000000" pitchFamily="2" charset="2"/>
              </a:rPr>
              <a:t>melakukan</a:t>
            </a:r>
            <a:r>
              <a:rPr lang="en-US" b="1" dirty="0" smtClean="0">
                <a:solidFill>
                  <a:srgbClr val="00B050"/>
                </a:solidFill>
                <a:sym typeface="Wingdings" panose="05000000000000000000" pitchFamily="2" charset="2"/>
              </a:rPr>
              <a:t> update status</a:t>
            </a:r>
            <a:endParaRPr 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2887" y="862012"/>
            <a:ext cx="4086225" cy="5133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UPDATE </a:t>
            </a:r>
            <a:r>
              <a:rPr 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STATUS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(GANGGUAN SELESAI 100%)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780890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0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770" y="1000907"/>
            <a:ext cx="10412612" cy="5857094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770" y="3776997"/>
            <a:ext cx="1343695" cy="28750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-2628"/>
            <a:ext cx="12192000" cy="954107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TOOLS: LIVE TRACKING</a:t>
            </a:r>
          </a:p>
          <a:p>
            <a:pPr algn="ctr"/>
            <a:r>
              <a:rPr lang="en-US" sz="28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SYSTEM PENANGANAN GANGGUAN BACKBONE TERINTEGRASI </a:t>
            </a:r>
            <a:r>
              <a:rPr lang="en-US" sz="2800" b="1" cap="none" spc="0" dirty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TERINTEGRASI</a:t>
            </a:r>
            <a:endParaRPr lang="en-US" sz="28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807" y="3773567"/>
            <a:ext cx="1339326" cy="28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5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54" y="992710"/>
            <a:ext cx="10825805" cy="109236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4" y="5638258"/>
            <a:ext cx="10824519" cy="987853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2237653"/>
            <a:ext cx="4000500" cy="32480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UPDATE </a:t>
            </a:r>
            <a:r>
              <a:rPr 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STATUS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(GANGGUAN SELESAI 100%)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026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807"/>
            <a:ext cx="12192000" cy="1098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57889"/>
            <a:ext cx="12192000" cy="8089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Down Arrow 5"/>
          <p:cNvSpPr/>
          <p:nvPr/>
        </p:nvSpPr>
        <p:spPr>
          <a:xfrm>
            <a:off x="5634681" y="3674379"/>
            <a:ext cx="922637" cy="36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UPDATE </a:t>
            </a:r>
            <a:r>
              <a:rPr 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STATUS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 (GANGGUAN SELESAI 100%)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9126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PERJALANAN PULANG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0" name="Explosion 1 9"/>
          <p:cNvSpPr/>
          <p:nvPr/>
        </p:nvSpPr>
        <p:spPr>
          <a:xfrm>
            <a:off x="3814119" y="1573427"/>
            <a:ext cx="4415481" cy="367407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JIKA INGIN DIMONITOR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(START TRACKING)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80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3096"/>
            <a:ext cx="12192000" cy="1437991"/>
          </a:xfrm>
          <a:prstGeom prst="rect">
            <a:avLst/>
          </a:prstGeom>
          <a:ln>
            <a:solidFill>
              <a:srgbClr val="00B0F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4569"/>
            <a:ext cx="12192000" cy="102153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Rounded Rectangle 3"/>
          <p:cNvSpPr/>
          <p:nvPr/>
        </p:nvSpPr>
        <p:spPr>
          <a:xfrm>
            <a:off x="-1" y="951366"/>
            <a:ext cx="2998573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</a:t>
            </a:r>
            <a:r>
              <a:rPr lang="en-US" dirty="0" err="1" smtClean="0"/>
              <a:t>_posisi_gangguan_perkiraan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-1" y="4082215"/>
            <a:ext cx="2018272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t_posisi_gangguan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24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5784"/>
            <a:ext cx="10635049" cy="598221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Rectangle 2"/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MONITORING PERGERAKAN TEKNISI &amp; ROUTE YANG DILALUI</a:t>
            </a:r>
            <a:endParaRPr lang="en-US" sz="36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227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PERJALANAN PULANG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672281" y="4903469"/>
            <a:ext cx="4226011" cy="124813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rgbClr val="FFFF00"/>
                </a:solidFill>
              </a:rPr>
              <a:t>Tools: Live Tracking Recovery</a:t>
            </a:r>
          </a:p>
          <a:p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tools </a:t>
            </a:r>
            <a:r>
              <a:rPr lang="en-US" sz="1200" dirty="0" err="1"/>
              <a:t>aplikasi</a:t>
            </a:r>
            <a:r>
              <a:rPr lang="en-US" sz="1200" dirty="0"/>
              <a:t> </a:t>
            </a:r>
            <a:r>
              <a:rPr lang="en-US" sz="1200" dirty="0" err="1"/>
              <a:t>berbasis</a:t>
            </a:r>
            <a:r>
              <a:rPr lang="en-US" sz="1200" dirty="0"/>
              <a:t> Mobil Apps &amp; Web, </a:t>
            </a:r>
          </a:p>
          <a:p>
            <a:r>
              <a:rPr lang="en-US" sz="1200" dirty="0"/>
              <a:t>yang </a:t>
            </a:r>
            <a:r>
              <a:rPr lang="en-US" sz="1200" dirty="0" err="1"/>
              <a:t>berfungsi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mengawal</a:t>
            </a:r>
            <a:r>
              <a:rPr lang="en-US" sz="1200" dirty="0"/>
              <a:t> Recovery </a:t>
            </a:r>
            <a:r>
              <a:rPr lang="en-US" sz="1200" dirty="0" err="1"/>
              <a:t>gangguan</a:t>
            </a:r>
            <a:r>
              <a:rPr lang="en-US" sz="1200" dirty="0"/>
              <a:t> backbone optic </a:t>
            </a:r>
            <a:r>
              <a:rPr lang="en-US" sz="1200" dirty="0" err="1"/>
              <a:t>secara</a:t>
            </a:r>
            <a:r>
              <a:rPr lang="en-US" sz="1200" dirty="0"/>
              <a:t> LIVE </a:t>
            </a:r>
            <a:r>
              <a:rPr lang="en-US" sz="1200" dirty="0" smtClean="0"/>
              <a:t>TRACKING </a:t>
            </a:r>
            <a:r>
              <a:rPr lang="en-US" sz="1200" dirty="0" err="1" smtClean="0"/>
              <a:t>dan</a:t>
            </a:r>
            <a:r>
              <a:rPr lang="en-US" sz="1200" dirty="0" smtClean="0"/>
              <a:t> </a:t>
            </a:r>
            <a:r>
              <a:rPr lang="en-US" sz="1200" dirty="0" err="1"/>
              <a:t>terintegrasi</a:t>
            </a:r>
            <a:r>
              <a:rPr lang="en-US" sz="1200" dirty="0"/>
              <a:t> </a:t>
            </a:r>
            <a:r>
              <a:rPr lang="en-US" sz="1200" dirty="0" err="1"/>
              <a:t>mulai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awal</a:t>
            </a:r>
            <a:r>
              <a:rPr lang="en-US" sz="1200" dirty="0"/>
              <a:t> </a:t>
            </a:r>
            <a:r>
              <a:rPr lang="en-US" sz="1200" dirty="0" err="1"/>
              <a:t>terjadinya</a:t>
            </a:r>
            <a:r>
              <a:rPr lang="en-US" sz="1200" dirty="0"/>
              <a:t> </a:t>
            </a:r>
            <a:r>
              <a:rPr lang="en-US" sz="1200" dirty="0" err="1"/>
              <a:t>gangguan</a:t>
            </a:r>
            <a:r>
              <a:rPr lang="en-US" sz="1200" dirty="0"/>
              <a:t> </a:t>
            </a:r>
            <a:r>
              <a:rPr lang="en-US" sz="1200" dirty="0" err="1"/>
              <a:t>sampai</a:t>
            </a:r>
            <a:r>
              <a:rPr lang="en-US" sz="1200" dirty="0"/>
              <a:t> </a:t>
            </a:r>
            <a:r>
              <a:rPr lang="en-US" sz="1200" dirty="0" err="1" smtClean="0"/>
              <a:t>Penyelesaian</a:t>
            </a:r>
            <a:r>
              <a:rPr lang="en-US" sz="1200" dirty="0" smtClean="0"/>
              <a:t> </a:t>
            </a:r>
            <a:r>
              <a:rPr lang="en-US" sz="1200" dirty="0" err="1"/>
              <a:t>gangguan</a:t>
            </a:r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6787979" y="4903469"/>
            <a:ext cx="4226011" cy="1194592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 b="1" dirty="0" smtClean="0">
              <a:solidFill>
                <a:srgbClr val="002060"/>
              </a:solidFill>
            </a:endParaRPr>
          </a:p>
          <a:p>
            <a:r>
              <a:rPr lang="en-US" sz="1200" b="1" dirty="0" smtClean="0">
                <a:solidFill>
                  <a:srgbClr val="FFFF00"/>
                </a:solidFill>
              </a:rPr>
              <a:t>Descriptions:</a:t>
            </a:r>
            <a:endParaRPr lang="en-US" sz="1200" b="1" dirty="0">
              <a:solidFill>
                <a:srgbClr val="FFFF00"/>
              </a:solidFill>
            </a:endParaRPr>
          </a:p>
          <a:p>
            <a:r>
              <a:rPr lang="en-US" sz="1200" dirty="0" err="1"/>
              <a:t>Melalui</a:t>
            </a:r>
            <a:r>
              <a:rPr lang="en-US" sz="1200" dirty="0"/>
              <a:t> Tools </a:t>
            </a:r>
            <a:r>
              <a:rPr lang="en-US" sz="1200" dirty="0" err="1"/>
              <a:t>ini</a:t>
            </a:r>
            <a:r>
              <a:rPr lang="en-US" sz="1200" dirty="0"/>
              <a:t> (Live Tracking Recovery)</a:t>
            </a:r>
          </a:p>
          <a:p>
            <a:r>
              <a:rPr lang="en-US" sz="1200" dirty="0" err="1"/>
              <a:t>Seluruh</a:t>
            </a:r>
            <a:r>
              <a:rPr lang="en-US" sz="1200" dirty="0"/>
              <a:t> </a:t>
            </a:r>
            <a:r>
              <a:rPr lang="en-US" sz="1200" dirty="0" err="1"/>
              <a:t>kegiatan</a:t>
            </a:r>
            <a:r>
              <a:rPr lang="en-US" sz="1200" dirty="0"/>
              <a:t> &amp; </a:t>
            </a:r>
            <a:r>
              <a:rPr lang="en-US" sz="1200" dirty="0" err="1"/>
              <a:t>keberadaan</a:t>
            </a:r>
            <a:r>
              <a:rPr lang="en-US" sz="1200" dirty="0"/>
              <a:t> </a:t>
            </a:r>
            <a:r>
              <a:rPr lang="en-US" sz="1200" dirty="0" err="1"/>
              <a:t>teknisi</a:t>
            </a:r>
            <a:r>
              <a:rPr lang="en-US" sz="1200" dirty="0"/>
              <a:t> </a:t>
            </a:r>
            <a:r>
              <a:rPr lang="en-US" sz="1200" dirty="0" err="1"/>
              <a:t>termonitor</a:t>
            </a:r>
            <a:r>
              <a:rPr lang="en-US" sz="1200" dirty="0"/>
              <a:t> 100%</a:t>
            </a:r>
          </a:p>
          <a:p>
            <a:r>
              <a:rPr lang="en-US" sz="1200" dirty="0" err="1" smtClean="0"/>
              <a:t>Jadi</a:t>
            </a:r>
            <a:r>
              <a:rPr lang="en-US" sz="1200" dirty="0" smtClean="0"/>
              <a:t> </a:t>
            </a:r>
            <a:r>
              <a:rPr lang="en-US" sz="1200" dirty="0" err="1" smtClean="0"/>
              <a:t>tidak</a:t>
            </a:r>
            <a:r>
              <a:rPr lang="en-US" sz="1200" dirty="0" smtClean="0"/>
              <a:t> </a:t>
            </a:r>
            <a:r>
              <a:rPr lang="en-US" sz="1200" dirty="0" err="1"/>
              <a:t>ada</a:t>
            </a:r>
            <a:r>
              <a:rPr lang="en-US" sz="1200" dirty="0"/>
              <a:t> </a:t>
            </a:r>
            <a:r>
              <a:rPr lang="en-US" sz="1200" dirty="0" err="1"/>
              <a:t>laporan</a:t>
            </a:r>
            <a:r>
              <a:rPr lang="en-US" sz="1200" dirty="0"/>
              <a:t> </a:t>
            </a:r>
            <a:r>
              <a:rPr lang="en-US" sz="1200" dirty="0" smtClean="0"/>
              <a:t>ABS (</a:t>
            </a:r>
            <a:r>
              <a:rPr lang="en-US" sz="1200" dirty="0" err="1" smtClean="0"/>
              <a:t>asal</a:t>
            </a:r>
            <a:r>
              <a:rPr lang="en-US" sz="1200" dirty="0" smtClean="0"/>
              <a:t> </a:t>
            </a:r>
            <a:r>
              <a:rPr lang="en-US" sz="1200" dirty="0" err="1" smtClean="0"/>
              <a:t>bapak</a:t>
            </a:r>
            <a:r>
              <a:rPr lang="en-US" sz="1200" dirty="0" smtClean="0"/>
              <a:t> </a:t>
            </a:r>
            <a:r>
              <a:rPr lang="en-US" sz="1200" dirty="0" err="1" smtClean="0"/>
              <a:t>senang</a:t>
            </a:r>
            <a:r>
              <a:rPr lang="en-US" sz="1200" dirty="0" smtClean="0"/>
              <a:t>), </a:t>
            </a:r>
            <a:r>
              <a:rPr lang="en-US" sz="1200" dirty="0" err="1"/>
              <a:t>karena</a:t>
            </a:r>
            <a:r>
              <a:rPr lang="en-US" sz="1200" dirty="0"/>
              <a:t> </a:t>
            </a:r>
            <a:r>
              <a:rPr lang="en-US" sz="1200" dirty="0" err="1"/>
              <a:t>keberadaannya</a:t>
            </a:r>
            <a:r>
              <a:rPr lang="en-US" sz="1200" dirty="0"/>
              <a:t> </a:t>
            </a:r>
            <a:r>
              <a:rPr lang="en-US" sz="1200" dirty="0" err="1"/>
              <a:t>termonitor</a:t>
            </a:r>
            <a:r>
              <a:rPr lang="en-US" sz="1200" dirty="0"/>
              <a:t> 100</a:t>
            </a:r>
            <a:r>
              <a:rPr lang="en-US" sz="1200" dirty="0" smtClean="0"/>
              <a:t>%, </a:t>
            </a:r>
            <a:r>
              <a:rPr lang="en-US" sz="1200" dirty="0" err="1" smtClean="0"/>
              <a:t>seperti</a:t>
            </a:r>
            <a:r>
              <a:rPr lang="en-US" sz="1200" dirty="0" smtClean="0"/>
              <a:t> </a:t>
            </a:r>
            <a:r>
              <a:rPr lang="en-US" sz="1200" dirty="0" err="1" smtClean="0"/>
              <a:t>Gojek</a:t>
            </a:r>
            <a:r>
              <a:rPr lang="en-US" sz="1200" dirty="0" smtClean="0"/>
              <a:t> </a:t>
            </a:r>
            <a:endParaRPr lang="en-US" sz="1200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227712" y="2357735"/>
            <a:ext cx="37753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TERIMAKASI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4532" y="3410464"/>
            <a:ext cx="182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Medium/ 651084</a:t>
            </a:r>
          </a:p>
          <a:p>
            <a:pPr algn="ctr"/>
            <a:r>
              <a:rPr lang="en-US" dirty="0" smtClean="0"/>
              <a:t>085276203300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84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FLAT FORM SERVER &amp; APPLICATION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549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53" y="1450760"/>
            <a:ext cx="6771760" cy="4944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Rounded Rectangle 2"/>
          <p:cNvSpPr/>
          <p:nvPr/>
        </p:nvSpPr>
        <p:spPr>
          <a:xfrm>
            <a:off x="568153" y="1148406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OS &amp; CPU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FLAT FORM SERVER &amp; APPLICATION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531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1" y="1929842"/>
            <a:ext cx="3691527" cy="2320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ounded Rectangle 5"/>
          <p:cNvSpPr/>
          <p:nvPr/>
        </p:nvSpPr>
        <p:spPr>
          <a:xfrm>
            <a:off x="419816" y="1627488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ANDROID STUDIO</a:t>
            </a:r>
            <a:endParaRPr lang="en-US" sz="1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41" y="5022635"/>
            <a:ext cx="4433116" cy="10579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906" y="1929842"/>
            <a:ext cx="6324600" cy="270510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419815" y="4720281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GRADLE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5542906" y="1653874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KOTLIN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FLAT FORM SERVER &amp; APPLICATION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7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39" y="1007204"/>
            <a:ext cx="3206715" cy="2320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39" y="4374098"/>
            <a:ext cx="3691527" cy="23912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107" y="1007204"/>
            <a:ext cx="6515100" cy="22002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365939" y="4071744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XAMPP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65939" y="722226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 CODE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4855107" y="704850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FLUTTER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5107" y="4326926"/>
            <a:ext cx="3857625" cy="243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ounded Rectangle 11"/>
          <p:cNvSpPr/>
          <p:nvPr/>
        </p:nvSpPr>
        <p:spPr>
          <a:xfrm>
            <a:off x="4855107" y="4024572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NODE.JS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FLAT FORM SERVER &amp; APPLICATION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312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066311610"/>
              </p:ext>
            </p:extLst>
          </p:nvPr>
        </p:nvGraphicFramePr>
        <p:xfrm>
          <a:off x="1396124" y="4644246"/>
          <a:ext cx="10058400" cy="1950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2611859829"/>
              </p:ext>
            </p:extLst>
          </p:nvPr>
        </p:nvGraphicFramePr>
        <p:xfrm>
          <a:off x="1396124" y="2384005"/>
          <a:ext cx="10058399" cy="21882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2404"/>
            <a:ext cx="12192000" cy="144655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TOOLS: LIVE TRACKING</a:t>
            </a:r>
          </a:p>
          <a:p>
            <a:pPr algn="ctr"/>
            <a:r>
              <a:rPr lang="en-US" sz="4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(SYSTEM PENANGANAN GANGGUAN BACKBONE)</a:t>
            </a:r>
            <a:endParaRPr lang="en-US" sz="4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163329" y="1765302"/>
            <a:ext cx="4539049" cy="54675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FEATURES APPLICATIONS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391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16" y="1170936"/>
            <a:ext cx="8734425" cy="3000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6" y="4660176"/>
            <a:ext cx="6515100" cy="220027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624916" y="868582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FLUTTER ENV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24916" y="4357822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FLUTTER ENV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FLAT FORM SERVER &amp; APPLICATION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5238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14" y="1508296"/>
            <a:ext cx="7083091" cy="5081974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520014" y="1205942"/>
            <a:ext cx="1828801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ANDROID SDK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FLAT FORM SERVER &amp; APPLICATION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896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0833" y="425956"/>
            <a:ext cx="6096000" cy="590931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OS = Windows 10 (64 bit)</a:t>
            </a:r>
          </a:p>
          <a:p>
            <a:endParaRPr lang="en-US" dirty="0"/>
          </a:p>
          <a:p>
            <a:r>
              <a:rPr lang="en-US" dirty="0"/>
              <a:t>xampp version = 7-3-6 (64-bit)</a:t>
            </a:r>
          </a:p>
          <a:p>
            <a:r>
              <a:rPr lang="en-US" dirty="0"/>
              <a:t>- </a:t>
            </a:r>
            <a:r>
              <a:rPr lang="en-US" dirty="0" smtClean="0"/>
              <a:t>MYSQL </a:t>
            </a:r>
            <a:r>
              <a:rPr lang="en-US" dirty="0"/>
              <a:t>5.0.12</a:t>
            </a:r>
          </a:p>
          <a:p>
            <a:r>
              <a:rPr lang="en-US" dirty="0"/>
              <a:t>- PHP version=7.3.6</a:t>
            </a:r>
          </a:p>
          <a:p>
            <a:r>
              <a:rPr lang="en-US" dirty="0"/>
              <a:t>- Apache Version = 2.4.39</a:t>
            </a:r>
          </a:p>
          <a:p>
            <a:endParaRPr lang="en-US" dirty="0"/>
          </a:p>
          <a:p>
            <a:r>
              <a:rPr lang="en-US" dirty="0"/>
              <a:t>Android Studio Bumblebee 2021.1.1 Patch 2</a:t>
            </a:r>
          </a:p>
          <a:p>
            <a:r>
              <a:rPr lang="en-US" dirty="0" smtClean="0"/>
              <a:t>Android SDK version = 32.1.0-rc1</a:t>
            </a:r>
          </a:p>
          <a:p>
            <a:r>
              <a:rPr lang="en-US" dirty="0" err="1" smtClean="0"/>
              <a:t>jdk</a:t>
            </a:r>
            <a:r>
              <a:rPr lang="en-US" dirty="0" smtClean="0"/>
              <a:t> </a:t>
            </a:r>
            <a:r>
              <a:rPr lang="en-US" dirty="0"/>
              <a:t>Oracle </a:t>
            </a:r>
            <a:r>
              <a:rPr lang="en-US" dirty="0" err="1"/>
              <a:t>openJDK</a:t>
            </a:r>
            <a:r>
              <a:rPr lang="en-US" dirty="0"/>
              <a:t> version = </a:t>
            </a:r>
            <a:r>
              <a:rPr lang="en-US" dirty="0" smtClean="0"/>
              <a:t>17.0.2</a:t>
            </a:r>
          </a:p>
          <a:p>
            <a:r>
              <a:rPr lang="en-US" dirty="0" err="1" smtClean="0"/>
              <a:t>Gradle</a:t>
            </a:r>
            <a:r>
              <a:rPr lang="en-US" dirty="0" smtClean="0"/>
              <a:t> version = 7.1.2</a:t>
            </a:r>
          </a:p>
          <a:p>
            <a:r>
              <a:rPr lang="en-US" dirty="0" err="1" smtClean="0"/>
              <a:t>Kotlin</a:t>
            </a:r>
            <a:r>
              <a:rPr lang="en-US" dirty="0" smtClean="0"/>
              <a:t> Plugin = </a:t>
            </a:r>
            <a:r>
              <a:rPr lang="en-US" dirty="0" err="1" smtClean="0"/>
              <a:t>versi</a:t>
            </a:r>
            <a:r>
              <a:rPr lang="en-US" dirty="0" smtClean="0"/>
              <a:t> 1.5.31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Flutter version = 2.10.2 (channel Stable)</a:t>
            </a:r>
          </a:p>
          <a:p>
            <a:r>
              <a:rPr lang="en-US" dirty="0" smtClean="0"/>
              <a:t>Dart version = 2.16.1</a:t>
            </a:r>
          </a:p>
          <a:p>
            <a:endParaRPr lang="en-US" dirty="0"/>
          </a:p>
          <a:p>
            <a:r>
              <a:rPr lang="en-US" dirty="0" smtClean="0"/>
              <a:t>Node.JS =v16.13.1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57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560538" y="1589903"/>
            <a:ext cx="2397211" cy="510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Truncate table</a:t>
            </a: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560539" y="2500184"/>
            <a:ext cx="2397211" cy="5107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Drop table</a:t>
            </a:r>
            <a:endParaRPr lang="en-US" dirty="0"/>
          </a:p>
        </p:txBody>
      </p:sp>
      <p:sp>
        <p:nvSpPr>
          <p:cNvPr id="5" name="Down Arrow 4"/>
          <p:cNvSpPr/>
          <p:nvPr/>
        </p:nvSpPr>
        <p:spPr>
          <a:xfrm>
            <a:off x="6470818" y="2168611"/>
            <a:ext cx="576649" cy="263611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TABLE YANG AKAN DIDROP, TRUNCATE FIRST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74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34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09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34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39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80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2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3254" y="0"/>
            <a:ext cx="5782962" cy="674030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Memasukkan</a:t>
            </a:r>
            <a:r>
              <a:rPr lang="en-US" dirty="0"/>
              <a:t> data </a:t>
            </a:r>
            <a:r>
              <a:rPr lang="en-US" dirty="0" err="1" smtClean="0"/>
              <a:t>hasil</a:t>
            </a:r>
            <a:r>
              <a:rPr lang="en-US" dirty="0" smtClean="0"/>
              <a:t> </a:t>
            </a:r>
            <a:r>
              <a:rPr lang="en-US" dirty="0" err="1" smtClean="0"/>
              <a:t>ukur</a:t>
            </a:r>
            <a:r>
              <a:rPr lang="en-US" dirty="0" smtClean="0"/>
              <a:t> </a:t>
            </a:r>
            <a:r>
              <a:rPr lang="en-US" dirty="0" err="1" smtClean="0"/>
              <a:t>jarak</a:t>
            </a:r>
            <a:r>
              <a:rPr lang="en-US" dirty="0" smtClean="0"/>
              <a:t> </a:t>
            </a:r>
            <a:r>
              <a:rPr lang="en-US" dirty="0" err="1" smtClean="0"/>
              <a:t>gangguan</a:t>
            </a:r>
            <a:r>
              <a:rPr lang="en-US" dirty="0" smtClean="0"/>
              <a:t> (</a:t>
            </a:r>
            <a:r>
              <a:rPr lang="en-US" dirty="0" err="1" smtClean="0"/>
              <a:t>ke</a:t>
            </a:r>
            <a:r>
              <a:rPr lang="en-US" dirty="0" smtClean="0"/>
              <a:t> </a:t>
            </a:r>
            <a:r>
              <a:rPr lang="en-US" dirty="0" err="1" smtClean="0"/>
              <a:t>Aplikasi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===============================================</a:t>
            </a:r>
            <a:endParaRPr lang="en-US" dirty="0"/>
          </a:p>
          <a:p>
            <a:r>
              <a:rPr lang="en-US" dirty="0"/>
              <a:t>1. </a:t>
            </a:r>
            <a:r>
              <a:rPr lang="en-US" dirty="0" smtClean="0"/>
              <a:t>Sign Up</a:t>
            </a:r>
          </a:p>
          <a:p>
            <a:r>
              <a:rPr lang="en-US" dirty="0" smtClean="0"/>
              <a:t>2. Login</a:t>
            </a:r>
            <a:endParaRPr lang="en-US" dirty="0"/>
          </a:p>
          <a:p>
            <a:r>
              <a:rPr lang="en-US" dirty="0"/>
              <a:t>2. Search </a:t>
            </a:r>
            <a:r>
              <a:rPr lang="en-US" dirty="0" err="1"/>
              <a:t>Alpro</a:t>
            </a:r>
            <a:endParaRPr lang="en-US" dirty="0"/>
          </a:p>
          <a:p>
            <a:r>
              <a:rPr lang="en-US" dirty="0"/>
              <a:t>3. Enter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(</a:t>
            </a:r>
            <a:r>
              <a:rPr lang="en-US" dirty="0" err="1"/>
              <a:t>kiri</a:t>
            </a:r>
            <a:r>
              <a:rPr lang="en-US" dirty="0"/>
              <a:t> no 2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Mengecheck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(Survey)</a:t>
            </a:r>
          </a:p>
          <a:p>
            <a:r>
              <a:rPr lang="en-US" dirty="0"/>
              <a:t>1. Login</a:t>
            </a:r>
          </a:p>
          <a:p>
            <a:r>
              <a:rPr lang="en-US" dirty="0"/>
              <a:t>2. Search (</a:t>
            </a:r>
            <a:r>
              <a:rPr lang="en-US" dirty="0" err="1"/>
              <a:t>Alpro</a:t>
            </a:r>
            <a:r>
              <a:rPr lang="en-US" dirty="0"/>
              <a:t>)</a:t>
            </a:r>
          </a:p>
          <a:p>
            <a:r>
              <a:rPr lang="en-US" dirty="0"/>
              <a:t>3. Search (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)</a:t>
            </a:r>
          </a:p>
          <a:p>
            <a:r>
              <a:rPr lang="en-US" dirty="0"/>
              <a:t>4. Start Tracking (</a:t>
            </a:r>
            <a:r>
              <a:rPr lang="en-US" dirty="0" err="1"/>
              <a:t>menuju</a:t>
            </a:r>
            <a:r>
              <a:rPr lang="en-US" dirty="0"/>
              <a:t> "TKP")</a:t>
            </a:r>
          </a:p>
          <a:p>
            <a:r>
              <a:rPr lang="en-US" dirty="0"/>
              <a:t>5. On "TKP"</a:t>
            </a:r>
          </a:p>
          <a:p>
            <a:r>
              <a:rPr lang="en-US" dirty="0"/>
              <a:t>6. Stop </a:t>
            </a:r>
            <a:r>
              <a:rPr lang="en-US" dirty="0" smtClean="0"/>
              <a:t>Tracking (</a:t>
            </a:r>
            <a:r>
              <a:rPr lang="en-US" dirty="0" err="1" smtClean="0"/>
              <a:t>karena</a:t>
            </a:r>
            <a:r>
              <a:rPr lang="en-US" dirty="0" smtClean="0"/>
              <a:t> </a:t>
            </a:r>
            <a:r>
              <a:rPr lang="en-US" dirty="0" err="1" smtClean="0"/>
              <a:t>saat</a:t>
            </a:r>
            <a:r>
              <a:rPr lang="en-US" dirty="0" smtClean="0"/>
              <a:t> Tracking </a:t>
            </a:r>
            <a:r>
              <a:rPr lang="en-US" dirty="0" err="1" smtClean="0"/>
              <a:t>tdk</a:t>
            </a:r>
            <a:r>
              <a:rPr lang="en-US" dirty="0" smtClean="0"/>
              <a:t> bias Tagging)</a:t>
            </a:r>
            <a:endParaRPr lang="en-US" dirty="0"/>
          </a:p>
          <a:p>
            <a:r>
              <a:rPr lang="en-US" dirty="0"/>
              <a:t>7. Search </a:t>
            </a:r>
            <a:r>
              <a:rPr lang="en-US" dirty="0" err="1"/>
              <a:t>Alpro</a:t>
            </a:r>
            <a:r>
              <a:rPr lang="en-US" dirty="0"/>
              <a:t> (Already)</a:t>
            </a:r>
          </a:p>
          <a:p>
            <a:r>
              <a:rPr lang="en-US" dirty="0"/>
              <a:t>8. Search (</a:t>
            </a:r>
            <a:r>
              <a:rPr lang="en-US" dirty="0" err="1"/>
              <a:t>Prediksi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)</a:t>
            </a:r>
          </a:p>
          <a:p>
            <a:r>
              <a:rPr lang="en-US" dirty="0"/>
              <a:t>9. "GGN </a:t>
            </a:r>
            <a:r>
              <a:rPr lang="en-US" dirty="0" err="1"/>
              <a:t>ditemukan</a:t>
            </a:r>
            <a:r>
              <a:rPr lang="en-US" dirty="0"/>
              <a:t>"</a:t>
            </a:r>
          </a:p>
          <a:p>
            <a:r>
              <a:rPr lang="en-US" dirty="0"/>
              <a:t>10. Zoom (Maximum)</a:t>
            </a:r>
          </a:p>
          <a:p>
            <a:r>
              <a:rPr lang="en-US" dirty="0"/>
              <a:t>11. Click icon Current location (</a:t>
            </a:r>
            <a:r>
              <a:rPr lang="en-US" dirty="0" err="1"/>
              <a:t>kanan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)</a:t>
            </a:r>
          </a:p>
          <a:p>
            <a:r>
              <a:rPr lang="en-US" dirty="0"/>
              <a:t>12. Tagging </a:t>
            </a:r>
            <a:r>
              <a:rPr lang="en-US" dirty="0" err="1"/>
              <a:t>coordinat</a:t>
            </a:r>
            <a:r>
              <a:rPr lang="en-US" dirty="0"/>
              <a:t> </a:t>
            </a:r>
            <a:r>
              <a:rPr lang="en-US" dirty="0" err="1"/>
              <a:t>lokasi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sebenarnya</a:t>
            </a:r>
            <a:r>
              <a:rPr lang="en-US" dirty="0"/>
              <a:t> (</a:t>
            </a:r>
            <a:r>
              <a:rPr lang="en-US" dirty="0" err="1"/>
              <a:t>kiri</a:t>
            </a:r>
            <a:r>
              <a:rPr lang="en-US" dirty="0"/>
              <a:t> </a:t>
            </a:r>
            <a:r>
              <a:rPr lang="en-US" dirty="0" err="1"/>
              <a:t>atas</a:t>
            </a:r>
            <a:r>
              <a:rPr lang="en-US" dirty="0"/>
              <a:t>)</a:t>
            </a:r>
          </a:p>
          <a:p>
            <a:r>
              <a:rPr lang="en-US" dirty="0"/>
              <a:t>13. Isi descriptions/notes </a:t>
            </a:r>
            <a:r>
              <a:rPr lang="en-US" dirty="0" err="1"/>
              <a:t>pada</a:t>
            </a:r>
            <a:r>
              <a:rPr lang="en-US" dirty="0"/>
              <a:t> Form </a:t>
            </a:r>
            <a:r>
              <a:rPr lang="en-US" dirty="0" err="1"/>
              <a:t>Gangguan</a:t>
            </a:r>
            <a:endParaRPr lang="en-US" dirty="0"/>
          </a:p>
          <a:p>
            <a:r>
              <a:rPr lang="en-US" dirty="0"/>
              <a:t>14. Start Tracking</a:t>
            </a:r>
          </a:p>
          <a:p>
            <a:r>
              <a:rPr lang="en-US" dirty="0"/>
              <a:t>15, Come </a:t>
            </a:r>
            <a:r>
              <a:rPr lang="en-US" dirty="0" smtClean="0"/>
              <a:t>back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895070" y="0"/>
            <a:ext cx="5296930" cy="3416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Go to TKP </a:t>
            </a:r>
            <a:r>
              <a:rPr lang="en-US" dirty="0" err="1"/>
              <a:t>Gangguan</a:t>
            </a:r>
            <a:r>
              <a:rPr lang="en-US" dirty="0"/>
              <a:t> &amp; Recovery</a:t>
            </a:r>
          </a:p>
          <a:p>
            <a:r>
              <a:rPr lang="en-US" dirty="0"/>
              <a:t>========================</a:t>
            </a:r>
          </a:p>
          <a:p>
            <a:r>
              <a:rPr lang="en-US" dirty="0"/>
              <a:t>1. Login</a:t>
            </a:r>
          </a:p>
          <a:p>
            <a:r>
              <a:rPr lang="en-US" dirty="0"/>
              <a:t>2. Search </a:t>
            </a:r>
            <a:r>
              <a:rPr lang="en-US" dirty="0" err="1"/>
              <a:t>Alpro</a:t>
            </a:r>
            <a:endParaRPr lang="en-US" dirty="0"/>
          </a:p>
          <a:p>
            <a:r>
              <a:rPr lang="en-US" dirty="0"/>
              <a:t>3. Search </a:t>
            </a:r>
            <a:r>
              <a:rPr lang="en-US" dirty="0" err="1"/>
              <a:t>Gangguan</a:t>
            </a:r>
            <a:endParaRPr lang="en-US" dirty="0"/>
          </a:p>
          <a:p>
            <a:r>
              <a:rPr lang="en-US" dirty="0"/>
              <a:t>4. Start Tracking</a:t>
            </a:r>
          </a:p>
          <a:p>
            <a:r>
              <a:rPr lang="en-US" dirty="0"/>
              <a:t>5. "Go to TKP"</a:t>
            </a:r>
          </a:p>
          <a:p>
            <a:r>
              <a:rPr lang="en-US" dirty="0"/>
              <a:t>6. "Recovery </a:t>
            </a:r>
            <a:r>
              <a:rPr lang="en-US" dirty="0" err="1"/>
              <a:t>Gangguan</a:t>
            </a:r>
            <a:r>
              <a:rPr lang="en-US" dirty="0"/>
              <a:t>"</a:t>
            </a:r>
          </a:p>
          <a:p>
            <a:r>
              <a:rPr lang="en-US" dirty="0"/>
              <a:t>7. </a:t>
            </a:r>
            <a:r>
              <a:rPr lang="en-US" dirty="0" err="1"/>
              <a:t>Ganguan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, </a:t>
            </a:r>
            <a:r>
              <a:rPr lang="en-US" dirty="0" err="1"/>
              <a:t>lapor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PIC</a:t>
            </a:r>
          </a:p>
          <a:p>
            <a:r>
              <a:rPr lang="en-US" dirty="0"/>
              <a:t>------------------------------------------------</a:t>
            </a:r>
          </a:p>
          <a:p>
            <a:r>
              <a:rPr lang="en-US" dirty="0"/>
              <a:t>8. PIC check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sdh</a:t>
            </a:r>
            <a:r>
              <a:rPr lang="en-US" dirty="0"/>
              <a:t> </a:t>
            </a:r>
            <a:r>
              <a:rPr lang="en-US" dirty="0" err="1"/>
              <a:t>tersolusikan</a:t>
            </a:r>
            <a:r>
              <a:rPr lang="en-US" dirty="0"/>
              <a:t> 100%</a:t>
            </a:r>
          </a:p>
          <a:p>
            <a:r>
              <a:rPr lang="en-US" dirty="0"/>
              <a:t>9.PIC update flagging </a:t>
            </a:r>
            <a:r>
              <a:rPr lang="en-US" dirty="0" err="1"/>
              <a:t>gangguan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di web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-3075058" y="3075060"/>
            <a:ext cx="6858003" cy="707886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</a:rPr>
              <a:t>SOP (TOOLS MOBILE APPS)</a:t>
            </a:r>
            <a:endParaRPr lang="en-US" sz="40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850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7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0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25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493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8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34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001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89496" y="2967335"/>
            <a:ext cx="42130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TERIMAKASIH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3219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69" y="1070919"/>
            <a:ext cx="2259095" cy="48809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493" y="1070919"/>
            <a:ext cx="2276001" cy="4876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1019" y="1070918"/>
            <a:ext cx="2253220" cy="48809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404"/>
            <a:ext cx="12192000" cy="92333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1. SIGN UP FOR NEW USER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946290" y="2899614"/>
            <a:ext cx="3245710" cy="133463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dirty="0" smtClean="0">
              <a:solidFill>
                <a:schemeClr val="bg1"/>
              </a:solidFill>
            </a:endParaRPr>
          </a:p>
          <a:p>
            <a:endParaRPr lang="en-US" sz="1600" b="1" dirty="0" smtClean="0">
              <a:solidFill>
                <a:schemeClr val="bg1"/>
              </a:solidFill>
            </a:endParaRPr>
          </a:p>
          <a:p>
            <a:r>
              <a:rPr lang="en-US" sz="1600" b="1" dirty="0" smtClean="0">
                <a:solidFill>
                  <a:schemeClr val="bg1"/>
                </a:solidFill>
              </a:rPr>
              <a:t>TOOLS </a:t>
            </a:r>
            <a:r>
              <a:rPr lang="en-US" sz="1600" b="1" dirty="0" err="1">
                <a:solidFill>
                  <a:schemeClr val="bg1"/>
                </a:solidFill>
              </a:rPr>
              <a:t>ini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sudah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dipersiapkan</a:t>
            </a:r>
            <a:r>
              <a:rPr lang="en-US" sz="1600" b="1" dirty="0">
                <a:solidFill>
                  <a:schemeClr val="bg1"/>
                </a:solidFill>
              </a:rPr>
              <a:t> agar </a:t>
            </a:r>
            <a:r>
              <a:rPr lang="en-US" sz="1600" b="1" dirty="0" err="1">
                <a:solidFill>
                  <a:schemeClr val="bg1"/>
                </a:solidFill>
              </a:rPr>
              <a:t>bisa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dipakai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en-US" sz="1600" b="1" dirty="0" err="1">
                <a:solidFill>
                  <a:schemeClr val="bg1"/>
                </a:solidFill>
              </a:rPr>
              <a:t>secara</a:t>
            </a:r>
            <a:r>
              <a:rPr lang="en-US" sz="1600" b="1" dirty="0">
                <a:solidFill>
                  <a:schemeClr val="bg1"/>
                </a:solidFill>
              </a:rPr>
              <a:t> Nasional/ Regional/ </a:t>
            </a:r>
            <a:r>
              <a:rPr lang="en-US" sz="1600" b="1" dirty="0" err="1">
                <a:solidFill>
                  <a:schemeClr val="bg1"/>
                </a:solidFill>
              </a:rPr>
              <a:t>Witel</a:t>
            </a:r>
            <a:r>
              <a:rPr lang="en-US" sz="1600" b="1" dirty="0">
                <a:solidFill>
                  <a:schemeClr val="bg1"/>
                </a:solidFill>
              </a:rPr>
              <a:t>/ </a:t>
            </a:r>
            <a:r>
              <a:rPr lang="en-US" sz="1600" b="1" dirty="0" smtClean="0">
                <a:solidFill>
                  <a:schemeClr val="bg1"/>
                </a:solidFill>
              </a:rPr>
              <a:t>Unit &amp; </a:t>
            </a:r>
            <a:r>
              <a:rPr lang="en-US" sz="1600" b="1" dirty="0" err="1" smtClean="0">
                <a:solidFill>
                  <a:schemeClr val="bg1"/>
                </a:solidFill>
              </a:rPr>
              <a:t>harus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divalidasi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oleh</a:t>
            </a:r>
            <a:r>
              <a:rPr lang="en-US" sz="1600" b="1" dirty="0" smtClean="0">
                <a:solidFill>
                  <a:schemeClr val="bg1"/>
                </a:solidFill>
              </a:rPr>
              <a:t> Admin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2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404"/>
            <a:ext cx="12192000" cy="92333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VALIDASI USER OLEH ADMIN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1" y="2542211"/>
            <a:ext cx="4248150" cy="3524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1" y="1578311"/>
            <a:ext cx="11450595" cy="850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771" y="2556562"/>
            <a:ext cx="5032575" cy="350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85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541" y="2267620"/>
            <a:ext cx="2001004" cy="42886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658" y="2272443"/>
            <a:ext cx="2018668" cy="430015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0" y="951366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ENTER JARAK PREDIKSI GANGGUAN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901" y="1037092"/>
            <a:ext cx="2926879" cy="6449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42" y="6581001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Login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2042085" y="6556289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Swipe up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56135"/>
            <a:ext cx="2016689" cy="43327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085" y="2267620"/>
            <a:ext cx="1986217" cy="43212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70172" y="6556288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Search </a:t>
            </a:r>
            <a:r>
              <a:rPr lang="en-US" sz="1200" dirty="0" err="1" smtClean="0"/>
              <a:t>Alpro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6118109" y="6556287"/>
            <a:ext cx="2002603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icon result</a:t>
            </a:r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3745" y="2267620"/>
            <a:ext cx="2014413" cy="43001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175177" y="6556286"/>
            <a:ext cx="1952982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Red icon for Enter 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170609" y="6567775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Fill the Form &amp; Send</a:t>
            </a:r>
            <a:endParaRPr lang="en-US" sz="1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0609" y="2267620"/>
            <a:ext cx="1995465" cy="428866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702316"/>
            <a:ext cx="12192000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rgbClr val="C00000"/>
                </a:solidFill>
              </a:rPr>
              <a:t>Dengan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mengentry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jarak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gangguan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sesuai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dengan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hasil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ukur</a:t>
            </a:r>
            <a:r>
              <a:rPr lang="en-US" b="1" dirty="0" smtClean="0">
                <a:solidFill>
                  <a:srgbClr val="C00000"/>
                </a:solidFill>
              </a:rPr>
              <a:t>, 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en-US" b="1" dirty="0" err="1" smtClean="0">
                <a:solidFill>
                  <a:srgbClr val="C00000"/>
                </a:solidFill>
              </a:rPr>
              <a:t>maka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dapat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diketahui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prediksi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lokasi</a:t>
            </a:r>
            <a:r>
              <a:rPr lang="en-US" b="1" dirty="0" smtClean="0">
                <a:solidFill>
                  <a:srgbClr val="C00000"/>
                </a:solidFill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</a:rPr>
              <a:t>gangguan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11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951366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ENTRY JARAK PREDIKSI GANGGUAN</a:t>
            </a:r>
            <a:endParaRPr 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2478"/>
            <a:ext cx="12192000" cy="128290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22460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9441"/>
          </a:xfrm>
          <a:prstGeom prst="rect">
            <a:avLst/>
          </a:prstGeom>
          <a:solidFill>
            <a:srgbClr val="002060"/>
          </a:solidFill>
          <a:ln>
            <a:solidFill>
              <a:srgbClr val="00B0F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CHECK </a:t>
            </a:r>
            <a:r>
              <a:rPr lang="en-US" sz="4400" b="1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</a:rPr>
              <a:t>PREDIKSI</a:t>
            </a:r>
            <a:r>
              <a:rPr lang="en-US" sz="44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/>
              </a:rPr>
              <a:t> GGN, START TRACKING &amp; TAGGING</a:t>
            </a:r>
            <a:endParaRPr lang="en-US" sz="4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814645"/>
            <a:ext cx="1301578" cy="30235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BY: UNIT-2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1" y="2265407"/>
            <a:ext cx="1986217" cy="4296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990" y="2265407"/>
            <a:ext cx="2005188" cy="4296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7790" y="2265407"/>
            <a:ext cx="1982784" cy="4296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503" y="2265407"/>
            <a:ext cx="2007439" cy="4296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871" y="2265407"/>
            <a:ext cx="1990570" cy="42960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0131" y="6561439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Login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660961" y="6561438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Swipe Up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7790" y="6561438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Search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7161503" y="6574825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Click icon result for maps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305216" y="6557319"/>
            <a:ext cx="1986217" cy="276999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Swipe Up</a:t>
            </a:r>
            <a:endParaRPr lang="en-US" sz="1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004" y="951366"/>
            <a:ext cx="2926879" cy="6449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0" y="1702316"/>
            <a:ext cx="12192000" cy="369332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 err="1" smtClean="0">
                <a:solidFill>
                  <a:srgbClr val="C00000"/>
                </a:solidFill>
              </a:rPr>
              <a:t>Dengan</a:t>
            </a:r>
            <a:r>
              <a:rPr lang="en-US" b="1" dirty="0" smtClean="0">
                <a:solidFill>
                  <a:srgbClr val="C00000"/>
                </a:solidFill>
              </a:rPr>
              <a:t> Feature (Start Tracking), 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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maka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keberadaan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Teknisi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(location &amp; route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yg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dilalui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)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dapat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selalu</a:t>
            </a:r>
            <a:r>
              <a:rPr lang="en-US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 </a:t>
            </a:r>
            <a:r>
              <a:rPr lang="en-US" b="1" dirty="0" err="1" smtClean="0">
                <a:solidFill>
                  <a:srgbClr val="C00000"/>
                </a:solidFill>
                <a:sym typeface="Wingdings" panose="05000000000000000000" pitchFamily="2" charset="2"/>
              </a:rPr>
              <a:t>dipantau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4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2070</TotalTime>
  <Words>1092</Words>
  <Application>Microsoft Office PowerPoint</Application>
  <PresentationFormat>Widescreen</PresentationFormat>
  <Paragraphs>206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167</cp:revision>
  <dcterms:created xsi:type="dcterms:W3CDTF">2022-04-03T12:45:05Z</dcterms:created>
  <dcterms:modified xsi:type="dcterms:W3CDTF">2022-04-25T12:23:32Z</dcterms:modified>
</cp:coreProperties>
</file>